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313" r:id="rId2"/>
    <p:sldId id="2321" r:id="rId3"/>
    <p:sldId id="2327" r:id="rId4"/>
    <p:sldId id="2328" r:id="rId5"/>
    <p:sldId id="792" r:id="rId6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Godfrey Nti" initials="GN" lastIdx="9" clrIdx="6">
    <p:extLst>
      <p:ext uri="{19B8F6BF-5375-455C-9EA6-DF929625EA0E}">
        <p15:presenceInfo xmlns:p15="http://schemas.microsoft.com/office/powerpoint/2012/main" userId="S-1-5-21-3606552454-3677870660-2554081978-1117" providerId="AD"/>
      </p:ext>
    </p:extLst>
  </p:cmAuthor>
  <p:cmAuthor id="1" name="Kate Holmes" initials="KH" lastIdx="6" clrIdx="0"/>
  <p:cmAuthor id="2" name="Carrie Bolno" initials="CB" lastIdx="2" clrIdx="1">
    <p:extLst>
      <p:ext uri="{19B8F6BF-5375-455C-9EA6-DF929625EA0E}">
        <p15:presenceInfo xmlns:p15="http://schemas.microsoft.com/office/powerpoint/2012/main" userId="S-1-5-21-1617493774-1547423953-3548722075-1334" providerId="AD"/>
      </p:ext>
    </p:extLst>
  </p:cmAuthor>
  <p:cmAuthor id="3" name="Joseph Maugeri, CFP®" initials="JMC" lastIdx="12" clrIdx="2">
    <p:extLst>
      <p:ext uri="{19B8F6BF-5375-455C-9EA6-DF929625EA0E}">
        <p15:presenceInfo xmlns:p15="http://schemas.microsoft.com/office/powerpoint/2012/main" userId="S-1-5-21-122385995-679683774-894776629-5441" providerId="AD"/>
      </p:ext>
    </p:extLst>
  </p:cmAuthor>
  <p:cmAuthor id="4" name="Cary List" initials="CL" lastIdx="16" clrIdx="3">
    <p:extLst>
      <p:ext uri="{19B8F6BF-5375-455C-9EA6-DF929625EA0E}">
        <p15:presenceInfo xmlns:p15="http://schemas.microsoft.com/office/powerpoint/2012/main" userId="8939178ae4bb23ac" providerId="Windows Live"/>
      </p:ext>
    </p:extLst>
  </p:cmAuthor>
  <p:cmAuthor id="5" name="David Kop" initials="DK" lastIdx="8" clrIdx="4">
    <p:extLst>
      <p:ext uri="{19B8F6BF-5375-455C-9EA6-DF929625EA0E}">
        <p15:presenceInfo xmlns:p15="http://schemas.microsoft.com/office/powerpoint/2012/main" userId="S-1-5-21-3606552454-3677870660-2554081978-1131" providerId="AD"/>
      </p:ext>
    </p:extLst>
  </p:cmAuthor>
  <p:cmAuthor id="6" name="Noel Maye" initials="NM" lastIdx="4" clrIdx="5">
    <p:extLst>
      <p:ext uri="{19B8F6BF-5375-455C-9EA6-DF929625EA0E}">
        <p15:presenceInfo xmlns:p15="http://schemas.microsoft.com/office/powerpoint/2012/main" userId="S-1-5-21-1617493774-1547423953-3548722075-11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D30C"/>
    <a:srgbClr val="33339A"/>
    <a:srgbClr val="F2F2F2"/>
    <a:srgbClr val="F4B084"/>
    <a:srgbClr val="002B7C"/>
    <a:srgbClr val="FFFFCC"/>
    <a:srgbClr val="FF5DA1"/>
    <a:srgbClr val="C6E0B4"/>
    <a:srgbClr val="F1F7A5"/>
    <a:srgbClr val="C73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A04B71-E3D6-4B64-AE65-F2CA4A8AC730}" v="97" dt="2022-05-17T06:02:56.2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93844" autoAdjust="0"/>
  </p:normalViewPr>
  <p:slideViewPr>
    <p:cSldViewPr>
      <p:cViewPr varScale="1">
        <p:scale>
          <a:sx n="107" d="100"/>
          <a:sy n="107" d="100"/>
        </p:scale>
        <p:origin x="172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73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94"/>
    </p:cViewPr>
  </p:sorterViewPr>
  <p:notesViewPr>
    <p:cSldViewPr>
      <p:cViewPr varScale="1">
        <p:scale>
          <a:sx n="41" d="100"/>
          <a:sy n="41" d="100"/>
        </p:scale>
        <p:origin x="2252" y="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3"/>
            <a:ext cx="3078658" cy="46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92" tIns="47096" rIns="94192" bIns="4709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charset="0"/>
                <a:ea typeface="ＭＳ Ｐゴシック" pitchFamily="-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197" y="3"/>
            <a:ext cx="3078657" cy="46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92" tIns="47096" rIns="94192" bIns="4709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fld id="{B3FF1597-F41F-2E42-A327-B9963D63DC9A}" type="datetime1">
              <a:rPr lang="en-US"/>
              <a:pPr/>
              <a:t>6/20/2022</a:t>
            </a:fld>
            <a:endParaRPr lang="en-US" dirty="0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917519"/>
            <a:ext cx="3078658" cy="46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92" tIns="47096" rIns="94192" bIns="4709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charset="0"/>
                <a:ea typeface="ＭＳ Ｐゴシック" pitchFamily="-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197" y="8917519"/>
            <a:ext cx="3078657" cy="46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92" tIns="47096" rIns="94192" bIns="4709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fld id="{3CEFF40A-94EE-A94C-BC93-A20FBBA6F5A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378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3"/>
            <a:ext cx="3078658" cy="46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92" tIns="47096" rIns="94192" bIns="47096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ea typeface="ＭＳ Ｐゴシック" pitchFamily="-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197" y="3"/>
            <a:ext cx="3078657" cy="46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92" tIns="47096" rIns="94192" bIns="47096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ea typeface="ＭＳ Ｐゴシック" pitchFamily="-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4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704850"/>
            <a:ext cx="4695825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086" y="4459570"/>
            <a:ext cx="5682304" cy="4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92" tIns="47096" rIns="94192" bIns="470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917519"/>
            <a:ext cx="3078658" cy="46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92" tIns="47096" rIns="94192" bIns="47096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ea typeface="ＭＳ Ｐゴシック" pitchFamily="-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197" y="8917519"/>
            <a:ext cx="3078657" cy="46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92" tIns="47096" rIns="94192" bIns="4709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FBB5065A-D5DC-E145-890D-5DC1D8D3941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0500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8" charset="0"/>
        <a:ea typeface="ＭＳ Ｐゴシック" pitchFamily="-8" charset="-128"/>
        <a:cs typeface="ＭＳ Ｐゴシック" pitchFamily="-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8" charset="0"/>
        <a:ea typeface="ＭＳ Ｐゴシック" pitchFamily="-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8" charset="0"/>
        <a:ea typeface="ＭＳ Ｐゴシック" pitchFamily="-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8" charset="0"/>
        <a:ea typeface="ＭＳ Ｐゴシック" pitchFamily="-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8" charset="0"/>
        <a:ea typeface="ＭＳ Ｐゴシック" pitchFamily="-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0088"/>
            <a:ext cx="4668837" cy="3500437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889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6450" cy="3463925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125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8763000" y="5867400"/>
            <a:ext cx="381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480FF7BD-4275-4F46-8EB1-92DAD65AC32E}" type="slidenum">
              <a:rPr lang="en-US" sz="1000"/>
              <a:pPr eaLnBrk="1" hangingPunct="1">
                <a:spcBef>
                  <a:spcPct val="50000"/>
                </a:spcBef>
              </a:pPr>
              <a:t>‹#›</a:t>
            </a:fld>
            <a:endParaRPr lang="en-US" sz="1000" dirty="0"/>
          </a:p>
        </p:txBody>
      </p:sp>
      <p:pic>
        <p:nvPicPr>
          <p:cNvPr id="5" name="Picture 9" descr="Slide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5791200" y="65532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>
              <a:cs typeface="+mn-cs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5715000" y="6491288"/>
            <a:ext cx="27432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1800" dirty="0"/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486400" y="6400801"/>
            <a:ext cx="3276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dirty="0">
                <a:solidFill>
                  <a:srgbClr val="C0C1C2"/>
                </a:solidFill>
              </a:rPr>
              <a:t>Copyright © 2019 Financial Planning Standards Board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-8" charset="2"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438400" cy="476250"/>
          </a:xfrm>
        </p:spPr>
        <p:txBody>
          <a:bodyPr/>
          <a:lstStyle>
            <a:lvl1pPr>
              <a:defRPr/>
            </a:lvl1pPr>
          </a:lstStyle>
          <a:p>
            <a:fld id="{B208178B-2630-6740-BBEF-1E7FD09E8F4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626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F603D-F953-894C-A915-436E2DB0D18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63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1"/>
            <a:ext cx="1866900" cy="4983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1" y="685801"/>
            <a:ext cx="5448300" cy="4983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E8D69F-952E-0F42-A822-42E3F030D6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003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467600" cy="6858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1"/>
            <a:ext cx="7467600" cy="40687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FFC15C-7E88-D047-9858-1D676020408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825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467600" cy="6858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1"/>
            <a:ext cx="3657600" cy="4068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1"/>
            <a:ext cx="3657600" cy="4068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3C19BF-C1C0-E94A-9CBF-4337ACBDA84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1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391429-2B22-134F-8FF2-A5CD385ECE6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95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11" indent="0">
              <a:buNone/>
              <a:defRPr sz="1800"/>
            </a:lvl2pPr>
            <a:lvl3pPr marL="914423" indent="0">
              <a:buNone/>
              <a:defRPr sz="1600"/>
            </a:lvl3pPr>
            <a:lvl4pPr marL="1371634" indent="0">
              <a:buNone/>
              <a:defRPr sz="1400"/>
            </a:lvl4pPr>
            <a:lvl5pPr marL="1828846" indent="0">
              <a:buNone/>
              <a:defRPr sz="1400"/>
            </a:lvl5pPr>
            <a:lvl6pPr marL="2286057" indent="0">
              <a:buNone/>
              <a:defRPr sz="1400"/>
            </a:lvl6pPr>
            <a:lvl7pPr marL="2743269" indent="0">
              <a:buNone/>
              <a:defRPr sz="1400"/>
            </a:lvl7pPr>
            <a:lvl8pPr marL="3200480" indent="0">
              <a:buNone/>
              <a:defRPr sz="1400"/>
            </a:lvl8pPr>
            <a:lvl9pPr marL="3657691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BA536-D7D9-8444-BFB6-F0F59B0B8C0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33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1"/>
            <a:ext cx="3657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1"/>
            <a:ext cx="3657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64993F-A79B-3646-B08D-53023AEC1D9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10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85C35-A6CD-464C-B322-7E292C0F53E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77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D8E9F6-6CE9-B44C-A403-45E276E1802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625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99BE24-47B0-9C49-8C42-F579A2B31FA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11" indent="0">
              <a:buNone/>
              <a:defRPr sz="1200"/>
            </a:lvl2pPr>
            <a:lvl3pPr marL="914423" indent="0">
              <a:buNone/>
              <a:defRPr sz="1000"/>
            </a:lvl3pPr>
            <a:lvl4pPr marL="1371634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9" indent="0">
              <a:buNone/>
              <a:defRPr sz="900"/>
            </a:lvl7pPr>
            <a:lvl8pPr marL="3200480" indent="0">
              <a:buNone/>
              <a:defRPr sz="900"/>
            </a:lvl8pPr>
            <a:lvl9pPr marL="365769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F2EFFD-5B31-BF40-BA18-06E3B687854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526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11" indent="0">
              <a:buNone/>
              <a:defRPr sz="1200"/>
            </a:lvl2pPr>
            <a:lvl3pPr marL="914423" indent="0">
              <a:buNone/>
              <a:defRPr sz="1000"/>
            </a:lvl3pPr>
            <a:lvl4pPr marL="1371634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9" indent="0">
              <a:buNone/>
              <a:defRPr sz="900"/>
            </a:lvl7pPr>
            <a:lvl8pPr marL="3200480" indent="0">
              <a:buNone/>
              <a:defRPr sz="900"/>
            </a:lvl8pPr>
            <a:lvl9pPr marL="365769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03D03D-4A3E-4F43-A3AD-800E488BFE3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41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1"/>
            <a:ext cx="7467600" cy="406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-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-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32FF7B1-AA16-A743-92F3-EFC78312A502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031" name="Picture 8" descr="FPSB_content_slide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8610600" y="5867402"/>
            <a:ext cx="533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EC1E43EC-6D5D-9141-AA29-BE8C39C3C5FF}" type="slidenum">
              <a:rPr lang="en-US" sz="1000"/>
              <a:pPr eaLnBrk="1" hangingPunct="1">
                <a:spcBef>
                  <a:spcPct val="50000"/>
                </a:spcBef>
              </a:pPr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3" r:id="rId1"/>
    <p:sldLayoutId id="2147484391" r:id="rId2"/>
    <p:sldLayoutId id="2147484392" r:id="rId3"/>
    <p:sldLayoutId id="2147484393" r:id="rId4"/>
    <p:sldLayoutId id="2147484394" r:id="rId5"/>
    <p:sldLayoutId id="2147484395" r:id="rId6"/>
    <p:sldLayoutId id="2147484396" r:id="rId7"/>
    <p:sldLayoutId id="2147484397" r:id="rId8"/>
    <p:sldLayoutId id="2147484398" r:id="rId9"/>
    <p:sldLayoutId id="2147484399" r:id="rId10"/>
    <p:sldLayoutId id="2147484400" r:id="rId11"/>
    <p:sldLayoutId id="2147484401" r:id="rId12"/>
    <p:sldLayoutId id="2147484402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3409E"/>
          </a:solidFill>
          <a:latin typeface="+mj-lt"/>
          <a:ea typeface="ＭＳ Ｐゴシック" pitchFamily="-8" charset="-128"/>
          <a:cs typeface="ＭＳ Ｐゴシック" pitchFamily="-8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3409E"/>
          </a:solidFill>
          <a:latin typeface="Arial" pitchFamily="-8" charset="0"/>
          <a:ea typeface="ＭＳ Ｐゴシック" pitchFamily="-8" charset="-128"/>
          <a:cs typeface="ＭＳ Ｐゴシック" pitchFamily="-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3409E"/>
          </a:solidFill>
          <a:latin typeface="Arial" pitchFamily="-8" charset="0"/>
          <a:ea typeface="ＭＳ Ｐゴシック" pitchFamily="-8" charset="-128"/>
          <a:cs typeface="ＭＳ Ｐゴシック" pitchFamily="-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3409E"/>
          </a:solidFill>
          <a:latin typeface="Arial" pitchFamily="-8" charset="0"/>
          <a:ea typeface="ＭＳ Ｐゴシック" pitchFamily="-8" charset="-128"/>
          <a:cs typeface="ＭＳ Ｐゴシック" pitchFamily="-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3409E"/>
          </a:solidFill>
          <a:latin typeface="Arial" pitchFamily="-8" charset="0"/>
          <a:ea typeface="ＭＳ Ｐゴシック" pitchFamily="-8" charset="-128"/>
          <a:cs typeface="ＭＳ Ｐゴシック" pitchFamily="-8" charset="-128"/>
        </a:defRPr>
      </a:lvl5pPr>
      <a:lvl6pPr marL="457211" algn="l" rtl="0" fontAlgn="base">
        <a:spcBef>
          <a:spcPct val="0"/>
        </a:spcBef>
        <a:spcAft>
          <a:spcPct val="0"/>
        </a:spcAft>
        <a:defRPr sz="3200" b="1">
          <a:solidFill>
            <a:srgbClr val="03409E"/>
          </a:solidFill>
          <a:latin typeface="Arial" pitchFamily="-8" charset="0"/>
        </a:defRPr>
      </a:lvl6pPr>
      <a:lvl7pPr marL="914423" algn="l" rtl="0" fontAlgn="base">
        <a:spcBef>
          <a:spcPct val="0"/>
        </a:spcBef>
        <a:spcAft>
          <a:spcPct val="0"/>
        </a:spcAft>
        <a:defRPr sz="3200" b="1">
          <a:solidFill>
            <a:srgbClr val="03409E"/>
          </a:solidFill>
          <a:latin typeface="Arial" pitchFamily="-8" charset="0"/>
        </a:defRPr>
      </a:lvl7pPr>
      <a:lvl8pPr marL="1371634" algn="l" rtl="0" fontAlgn="base">
        <a:spcBef>
          <a:spcPct val="0"/>
        </a:spcBef>
        <a:spcAft>
          <a:spcPct val="0"/>
        </a:spcAft>
        <a:defRPr sz="3200" b="1">
          <a:solidFill>
            <a:srgbClr val="03409E"/>
          </a:solidFill>
          <a:latin typeface="Arial" pitchFamily="-8" charset="0"/>
        </a:defRPr>
      </a:lvl8pPr>
      <a:lvl9pPr marL="1828846" algn="l" rtl="0" fontAlgn="base">
        <a:spcBef>
          <a:spcPct val="0"/>
        </a:spcBef>
        <a:spcAft>
          <a:spcPct val="0"/>
        </a:spcAft>
        <a:defRPr sz="3200" b="1">
          <a:solidFill>
            <a:srgbClr val="03409E"/>
          </a:solidFill>
          <a:latin typeface="Arial" pitchFamily="-8" charset="0"/>
        </a:defRPr>
      </a:lvl9pPr>
    </p:titleStyle>
    <p:bodyStyle>
      <a:lvl1pPr marL="342909" indent="-342909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2400">
          <a:solidFill>
            <a:schemeClr val="tx2"/>
          </a:solidFill>
          <a:latin typeface="+mn-lt"/>
          <a:ea typeface="ＭＳ Ｐゴシック" pitchFamily="-8" charset="-128"/>
          <a:cs typeface="ＭＳ Ｐゴシック" pitchFamily="-8" charset="-128"/>
        </a:defRPr>
      </a:lvl1pPr>
      <a:lvl2pPr marL="742969" indent="-28575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200">
          <a:solidFill>
            <a:schemeClr val="tx2"/>
          </a:solidFill>
          <a:latin typeface="+mn-lt"/>
          <a:ea typeface="ＭＳ Ｐゴシック" pitchFamily="-8" charset="-128"/>
        </a:defRPr>
      </a:lvl2pPr>
      <a:lvl3pPr marL="1143029" indent="-228606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2"/>
          </a:solidFill>
          <a:latin typeface="+mn-lt"/>
          <a:ea typeface="ＭＳ Ｐゴシック" pitchFamily="-8" charset="-128"/>
        </a:defRPr>
      </a:lvl3pPr>
      <a:lvl4pPr marL="1600240" indent="-228606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2"/>
          </a:solidFill>
          <a:latin typeface="+mn-lt"/>
          <a:ea typeface="ＭＳ Ｐゴシック" pitchFamily="-8" charset="-128"/>
        </a:defRPr>
      </a:lvl4pPr>
      <a:lvl5pPr marL="2057451" indent="-228606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2"/>
          </a:solidFill>
          <a:latin typeface="+mn-lt"/>
          <a:ea typeface="ＭＳ Ｐゴシック" pitchFamily="-8" charset="-128"/>
        </a:defRPr>
      </a:lvl5pPr>
      <a:lvl6pPr marL="2514663" indent="-228606" algn="l" rtl="0" fontAlgn="base">
        <a:spcBef>
          <a:spcPct val="20000"/>
        </a:spcBef>
        <a:spcAft>
          <a:spcPct val="0"/>
        </a:spcAft>
        <a:buFont typeface="Wingdings" pitchFamily="-8" charset="2"/>
        <a:buChar char="§"/>
        <a:defRPr sz="2000">
          <a:solidFill>
            <a:schemeClr val="tx2"/>
          </a:solidFill>
          <a:latin typeface="+mn-lt"/>
          <a:ea typeface="ＭＳ Ｐゴシック" pitchFamily="-8" charset="-128"/>
        </a:defRPr>
      </a:lvl6pPr>
      <a:lvl7pPr marL="2971874" indent="-228606" algn="l" rtl="0" fontAlgn="base">
        <a:spcBef>
          <a:spcPct val="20000"/>
        </a:spcBef>
        <a:spcAft>
          <a:spcPct val="0"/>
        </a:spcAft>
        <a:buFont typeface="Wingdings" pitchFamily="-8" charset="2"/>
        <a:buChar char="§"/>
        <a:defRPr sz="2000">
          <a:solidFill>
            <a:schemeClr val="tx2"/>
          </a:solidFill>
          <a:latin typeface="+mn-lt"/>
          <a:ea typeface="ＭＳ Ｐゴシック" pitchFamily="-8" charset="-128"/>
        </a:defRPr>
      </a:lvl7pPr>
      <a:lvl8pPr marL="3429086" indent="-228606" algn="l" rtl="0" fontAlgn="base">
        <a:spcBef>
          <a:spcPct val="20000"/>
        </a:spcBef>
        <a:spcAft>
          <a:spcPct val="0"/>
        </a:spcAft>
        <a:buFont typeface="Wingdings" pitchFamily="-8" charset="2"/>
        <a:buChar char="§"/>
        <a:defRPr sz="2000">
          <a:solidFill>
            <a:schemeClr val="tx2"/>
          </a:solidFill>
          <a:latin typeface="+mn-lt"/>
          <a:ea typeface="ＭＳ Ｐゴシック" pitchFamily="-8" charset="-128"/>
        </a:defRPr>
      </a:lvl8pPr>
      <a:lvl9pPr marL="3886297" indent="-228606" algn="l" rtl="0" fontAlgn="base">
        <a:spcBef>
          <a:spcPct val="20000"/>
        </a:spcBef>
        <a:spcAft>
          <a:spcPct val="0"/>
        </a:spcAft>
        <a:buFont typeface="Wingdings" pitchFamily="-8" charset="2"/>
        <a:buChar char="§"/>
        <a:defRPr sz="2000">
          <a:solidFill>
            <a:schemeClr val="tx2"/>
          </a:solidFill>
          <a:latin typeface="+mn-lt"/>
          <a:ea typeface="ＭＳ Ｐゴシック" pitchFamily="-8" charset="-128"/>
        </a:defRPr>
      </a:lvl9pPr>
    </p:bodyStyle>
    <p:otherStyle>
      <a:defPPr>
        <a:defRPr lang="en-US"/>
      </a:defPPr>
      <a:lvl1pPr marL="0" algn="l" defTabSz="457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457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457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457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457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457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457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457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4572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white">
          <a:xfrm>
            <a:off x="914400" y="2625639"/>
            <a:ext cx="7620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800" b="1" dirty="0">
                <a:solidFill>
                  <a:schemeClr val="bg1"/>
                </a:solidFill>
              </a:rPr>
              <a:t>2022 World Investor Week /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World Financial Planning Day</a:t>
            </a:r>
            <a:endParaRPr lang="en-US" sz="1400" b="1" dirty="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62600" y="6400800"/>
            <a:ext cx="2514600" cy="3048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5791200" y="6400801"/>
            <a:ext cx="28956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>
              <a:defRPr sz="2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800" dirty="0">
                <a:solidFill>
                  <a:schemeClr val="bg2"/>
                </a:solidFill>
              </a:rPr>
              <a:t>Copyright © 2022 Financial Planning Standards Board</a:t>
            </a:r>
          </a:p>
        </p:txBody>
      </p:sp>
      <p:pic>
        <p:nvPicPr>
          <p:cNvPr id="3" name="Picture 2" descr="Logo&#10;&#10;Description automatically generated with medium confidence">
            <a:extLst>
              <a:ext uri="{FF2B5EF4-FFF2-40B4-BE49-F238E27FC236}">
                <a16:creationId xmlns:a16="http://schemas.microsoft.com/office/drawing/2014/main" id="{136C77BD-88B9-9A0B-C659-C744F67477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4054662"/>
            <a:ext cx="2666999" cy="1132787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58782CE-E04C-8C16-B75D-D198D8054C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4382" y="4032250"/>
            <a:ext cx="2490037" cy="151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578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6544AE0-3DAE-B735-8209-95B175974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7467600" cy="68580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EDE56BA1-05F7-4EE2-F8F2-6FFEA1B81DE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14400" y="1600201"/>
            <a:ext cx="7620000" cy="43433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Logo, company name&#10;&#10;Description automatically generated">
            <a:extLst>
              <a:ext uri="{FF2B5EF4-FFF2-40B4-BE49-F238E27FC236}">
                <a16:creationId xmlns:a16="http://schemas.microsoft.com/office/drawing/2014/main" id="{0027724B-10FB-B6DB-6042-E21E74CA38E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29400" y="4804313"/>
            <a:ext cx="1752600" cy="906971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17AEB7-4DF7-ACE3-59F9-CCB9487F4BAC}"/>
              </a:ext>
            </a:extLst>
          </p:cNvPr>
          <p:cNvSpPr txBox="1"/>
          <p:nvPr/>
        </p:nvSpPr>
        <p:spPr>
          <a:xfrm>
            <a:off x="6248400" y="5595868"/>
            <a:ext cx="2286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dirty="0"/>
              <a:t>Live your today. Plan your tomorrow ™ </a:t>
            </a:r>
          </a:p>
        </p:txBody>
      </p:sp>
    </p:spTree>
    <p:extLst>
      <p:ext uri="{BB962C8B-B14F-4D97-AF65-F5344CB8AC3E}">
        <p14:creationId xmlns:p14="http://schemas.microsoft.com/office/powerpoint/2010/main" val="885967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6544AE0-3DAE-B735-8209-95B175974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7467600" cy="68580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EDE56BA1-05F7-4EE2-F8F2-6FFEA1B81DE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14400" y="1600201"/>
            <a:ext cx="7620000" cy="43433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Logo, company name&#10;&#10;Description automatically generated">
            <a:extLst>
              <a:ext uri="{FF2B5EF4-FFF2-40B4-BE49-F238E27FC236}">
                <a16:creationId xmlns:a16="http://schemas.microsoft.com/office/drawing/2014/main" id="{0027724B-10FB-B6DB-6042-E21E74CA38E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29400" y="4804313"/>
            <a:ext cx="1752600" cy="906971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17AEB7-4DF7-ACE3-59F9-CCB9487F4BAC}"/>
              </a:ext>
            </a:extLst>
          </p:cNvPr>
          <p:cNvSpPr txBox="1"/>
          <p:nvPr/>
        </p:nvSpPr>
        <p:spPr>
          <a:xfrm>
            <a:off x="6248400" y="5595868"/>
            <a:ext cx="2286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dirty="0"/>
              <a:t>Live your today. Plan your tomorrow ™ </a:t>
            </a:r>
          </a:p>
        </p:txBody>
      </p:sp>
    </p:spTree>
    <p:extLst>
      <p:ext uri="{BB962C8B-B14F-4D97-AF65-F5344CB8AC3E}">
        <p14:creationId xmlns:p14="http://schemas.microsoft.com/office/powerpoint/2010/main" val="1445494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6544AE0-3DAE-B735-8209-95B175974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7467600" cy="68580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EDE56BA1-05F7-4EE2-F8F2-6FFEA1B81DE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14400" y="1600201"/>
            <a:ext cx="7620000" cy="43433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Logo, company name&#10;&#10;Description automatically generated">
            <a:extLst>
              <a:ext uri="{FF2B5EF4-FFF2-40B4-BE49-F238E27FC236}">
                <a16:creationId xmlns:a16="http://schemas.microsoft.com/office/drawing/2014/main" id="{0027724B-10FB-B6DB-6042-E21E74CA38E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29400" y="4804313"/>
            <a:ext cx="1752600" cy="906971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17AEB7-4DF7-ACE3-59F9-CCB9487F4BAC}"/>
              </a:ext>
            </a:extLst>
          </p:cNvPr>
          <p:cNvSpPr txBox="1"/>
          <p:nvPr/>
        </p:nvSpPr>
        <p:spPr>
          <a:xfrm>
            <a:off x="6248400" y="5595868"/>
            <a:ext cx="2286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dirty="0"/>
              <a:t>Live your today. Plan your tomorrow ™ </a:t>
            </a:r>
          </a:p>
        </p:txBody>
      </p:sp>
    </p:spTree>
    <p:extLst>
      <p:ext uri="{BB962C8B-B14F-4D97-AF65-F5344CB8AC3E}">
        <p14:creationId xmlns:p14="http://schemas.microsoft.com/office/powerpoint/2010/main" val="2851276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white">
          <a:xfrm>
            <a:off x="692524" y="2133600"/>
            <a:ext cx="6851276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62600" y="6400800"/>
            <a:ext cx="2514600" cy="3048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5791200" y="6400801"/>
            <a:ext cx="28956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2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>
              <a:defRPr sz="2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800" dirty="0">
                <a:solidFill>
                  <a:schemeClr val="bg2"/>
                </a:solidFill>
              </a:rPr>
              <a:t>Copyright © 2022 Financial Planning Standards Board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6F27C21-25C6-F403-1CDC-51DEF909A5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4574717"/>
            <a:ext cx="1635715" cy="996950"/>
          </a:xfrm>
          <a:prstGeom prst="rect">
            <a:avLst/>
          </a:prstGeom>
        </p:spPr>
      </p:pic>
      <p:pic>
        <p:nvPicPr>
          <p:cNvPr id="7" name="Picture 6" descr="Logo&#10;&#10;Description automatically generated with medium confidence">
            <a:extLst>
              <a:ext uri="{FF2B5EF4-FFF2-40B4-BE49-F238E27FC236}">
                <a16:creationId xmlns:a16="http://schemas.microsoft.com/office/drawing/2014/main" id="{AE347F29-DCD0-F5E0-9ABD-EB658DA32D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9756" y="4730040"/>
            <a:ext cx="1945687" cy="826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75813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30714</TotalTime>
  <Words>47</Words>
  <Application>Microsoft Office PowerPoint</Application>
  <PresentationFormat>On-screen Show (4:3)</PresentationFormat>
  <Paragraphs>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FPSB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nmaye</dc:creator>
  <cp:lastModifiedBy>Ryanne Harrah</cp:lastModifiedBy>
  <cp:revision>1533</cp:revision>
  <cp:lastPrinted>2022-03-08T00:49:56Z</cp:lastPrinted>
  <dcterms:created xsi:type="dcterms:W3CDTF">2010-12-21T22:21:18Z</dcterms:created>
  <dcterms:modified xsi:type="dcterms:W3CDTF">2022-06-20T20:10:36Z</dcterms:modified>
</cp:coreProperties>
</file>