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handoutMasterIdLst>
    <p:handoutMasterId r:id="rId8"/>
  </p:handoutMasterIdLst>
  <p:sldIdLst>
    <p:sldId id="2313" r:id="rId2"/>
    <p:sldId id="2343" r:id="rId3"/>
    <p:sldId id="2336" r:id="rId4"/>
    <p:sldId id="2340" r:id="rId5"/>
    <p:sldId id="2344" r:id="rId6"/>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odfrey Nti" initials="GN" lastIdx="9" clrIdx="6">
    <p:extLst>
      <p:ext uri="{19B8F6BF-5375-455C-9EA6-DF929625EA0E}">
        <p15:presenceInfo xmlns:p15="http://schemas.microsoft.com/office/powerpoint/2012/main" userId="S-1-5-21-3606552454-3677870660-2554081978-1117" providerId="AD"/>
      </p:ext>
    </p:extLst>
  </p:cmAuthor>
  <p:cmAuthor id="1" name="Kate Holmes" initials="KH" lastIdx="6" clrIdx="0"/>
  <p:cmAuthor id="2" name="Carrie Bolno" initials="CB" lastIdx="2" clrIdx="1">
    <p:extLst>
      <p:ext uri="{19B8F6BF-5375-455C-9EA6-DF929625EA0E}">
        <p15:presenceInfo xmlns:p15="http://schemas.microsoft.com/office/powerpoint/2012/main" userId="S-1-5-21-1617493774-1547423953-3548722075-1334" providerId="AD"/>
      </p:ext>
    </p:extLst>
  </p:cmAuthor>
  <p:cmAuthor id="3" name="Joseph Maugeri, CFP®" initials="JMC" lastIdx="12" clrIdx="2">
    <p:extLst>
      <p:ext uri="{19B8F6BF-5375-455C-9EA6-DF929625EA0E}">
        <p15:presenceInfo xmlns:p15="http://schemas.microsoft.com/office/powerpoint/2012/main" userId="S-1-5-21-122385995-679683774-894776629-5441" providerId="AD"/>
      </p:ext>
    </p:extLst>
  </p:cmAuthor>
  <p:cmAuthor id="4" name="Cary List" initials="CL" lastIdx="16" clrIdx="3">
    <p:extLst>
      <p:ext uri="{19B8F6BF-5375-455C-9EA6-DF929625EA0E}">
        <p15:presenceInfo xmlns:p15="http://schemas.microsoft.com/office/powerpoint/2012/main" userId="8939178ae4bb23ac" providerId="Windows Live"/>
      </p:ext>
    </p:extLst>
  </p:cmAuthor>
  <p:cmAuthor id="5" name="David Kop" initials="DK" lastIdx="8" clrIdx="4">
    <p:extLst>
      <p:ext uri="{19B8F6BF-5375-455C-9EA6-DF929625EA0E}">
        <p15:presenceInfo xmlns:p15="http://schemas.microsoft.com/office/powerpoint/2012/main" userId="S-1-5-21-3606552454-3677870660-2554081978-1131" providerId="AD"/>
      </p:ext>
    </p:extLst>
  </p:cmAuthor>
  <p:cmAuthor id="6" name="Noel Maye" initials="NM" lastIdx="4" clrIdx="5">
    <p:extLst>
      <p:ext uri="{19B8F6BF-5375-455C-9EA6-DF929625EA0E}">
        <p15:presenceInfo xmlns:p15="http://schemas.microsoft.com/office/powerpoint/2012/main" userId="S-1-5-21-1617493774-1547423953-3548722075-11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A1C"/>
    <a:srgbClr val="F4B084"/>
    <a:srgbClr val="A1D30C"/>
    <a:srgbClr val="33339A"/>
    <a:srgbClr val="F2F2F2"/>
    <a:srgbClr val="002B7C"/>
    <a:srgbClr val="FFFFCC"/>
    <a:srgbClr val="FF5DA1"/>
    <a:srgbClr val="C6E0B4"/>
    <a:srgbClr val="F1F7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A04B71-E3D6-4B64-AE65-F2CA4A8AC730}" v="97" dt="2022-05-17T06:02:56.2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3844" autoAdjust="0"/>
  </p:normalViewPr>
  <p:slideViewPr>
    <p:cSldViewPr>
      <p:cViewPr varScale="1">
        <p:scale>
          <a:sx n="107" d="100"/>
          <a:sy n="107" d="100"/>
        </p:scale>
        <p:origin x="1728" y="102"/>
      </p:cViewPr>
      <p:guideLst>
        <p:guide orient="horz" pos="2160"/>
        <p:guide pos="2880"/>
      </p:guideLst>
    </p:cSldViewPr>
  </p:slideViewPr>
  <p:outlineViewPr>
    <p:cViewPr>
      <p:scale>
        <a:sx n="33" d="100"/>
        <a:sy n="33" d="100"/>
      </p:scale>
      <p:origin x="0" y="-4736"/>
    </p:cViewPr>
  </p:outlineViewPr>
  <p:notesTextViewPr>
    <p:cViewPr>
      <p:scale>
        <a:sx n="3" d="2"/>
        <a:sy n="3" d="2"/>
      </p:scale>
      <p:origin x="0" y="0"/>
    </p:cViewPr>
  </p:notesTextViewPr>
  <p:sorterViewPr>
    <p:cViewPr varScale="1">
      <p:scale>
        <a:sx n="1" d="1"/>
        <a:sy n="1" d="1"/>
      </p:scale>
      <p:origin x="0" y="-294"/>
    </p:cViewPr>
  </p:sorterViewPr>
  <p:notesViewPr>
    <p:cSldViewPr>
      <p:cViewPr varScale="1">
        <p:scale>
          <a:sx n="41" d="100"/>
          <a:sy n="41" d="100"/>
        </p:scale>
        <p:origin x="2252" y="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xfrm>
            <a:off x="5" y="3"/>
            <a:ext cx="3078658" cy="469343"/>
          </a:xfrm>
          <a:prstGeom prst="rect">
            <a:avLst/>
          </a:prstGeom>
          <a:noFill/>
          <a:ln w="9525">
            <a:noFill/>
            <a:miter lim="800000"/>
            <a:headEnd/>
            <a:tailEnd/>
          </a:ln>
          <a:effectLst/>
        </p:spPr>
        <p:txBody>
          <a:bodyPr vert="horz" wrap="square" lIns="94192" tIns="47096" rIns="94192" bIns="47096" numCol="1" anchor="t" anchorCtr="0" compatLnSpc="1">
            <a:prstTxWarp prst="textNoShape">
              <a:avLst/>
            </a:prstTxWarp>
          </a:bodyPr>
          <a:lstStyle>
            <a:lvl1pPr eaLnBrk="0" hangingPunct="0">
              <a:defRPr sz="1300">
                <a:latin typeface="Arial" charset="0"/>
                <a:ea typeface="ＭＳ Ｐゴシック" pitchFamily="-8" charset="-128"/>
                <a:cs typeface="+mn-cs"/>
              </a:defRPr>
            </a:lvl1pPr>
          </a:lstStyle>
          <a:p>
            <a:pPr>
              <a:defRPr/>
            </a:pPr>
            <a:endParaRPr lang="en-US" dirty="0"/>
          </a:p>
        </p:txBody>
      </p:sp>
      <p:sp>
        <p:nvSpPr>
          <p:cNvPr id="149507" name="Rectangle 3"/>
          <p:cNvSpPr>
            <a:spLocks noGrp="1" noChangeArrowheads="1"/>
          </p:cNvSpPr>
          <p:nvPr>
            <p:ph type="dt" sz="quarter" idx="1"/>
          </p:nvPr>
        </p:nvSpPr>
        <p:spPr bwMode="auto">
          <a:xfrm>
            <a:off x="4022197" y="3"/>
            <a:ext cx="3078657" cy="469343"/>
          </a:xfrm>
          <a:prstGeom prst="rect">
            <a:avLst/>
          </a:prstGeom>
          <a:noFill/>
          <a:ln w="9525">
            <a:noFill/>
            <a:miter lim="800000"/>
            <a:headEnd/>
            <a:tailEnd/>
          </a:ln>
          <a:effectLst/>
        </p:spPr>
        <p:txBody>
          <a:bodyPr vert="horz" wrap="square" lIns="94192" tIns="47096" rIns="94192" bIns="47096" numCol="1" anchor="t" anchorCtr="0" compatLnSpc="1">
            <a:prstTxWarp prst="textNoShape">
              <a:avLst/>
            </a:prstTxWarp>
          </a:bodyPr>
          <a:lstStyle>
            <a:lvl1pPr algn="r" eaLnBrk="0" hangingPunct="0">
              <a:defRPr sz="1300"/>
            </a:lvl1pPr>
          </a:lstStyle>
          <a:p>
            <a:fld id="{B3FF1597-F41F-2E42-A327-B9963D63DC9A}" type="datetime1">
              <a:rPr lang="en-US"/>
              <a:pPr/>
              <a:t>9/8/2022</a:t>
            </a:fld>
            <a:endParaRPr lang="en-US" dirty="0"/>
          </a:p>
        </p:txBody>
      </p:sp>
      <p:sp>
        <p:nvSpPr>
          <p:cNvPr id="149508" name="Rectangle 4"/>
          <p:cNvSpPr>
            <a:spLocks noGrp="1" noChangeArrowheads="1"/>
          </p:cNvSpPr>
          <p:nvPr>
            <p:ph type="ftr" sz="quarter" idx="2"/>
          </p:nvPr>
        </p:nvSpPr>
        <p:spPr bwMode="auto">
          <a:xfrm>
            <a:off x="5" y="8917519"/>
            <a:ext cx="3078658" cy="469343"/>
          </a:xfrm>
          <a:prstGeom prst="rect">
            <a:avLst/>
          </a:prstGeom>
          <a:noFill/>
          <a:ln w="9525">
            <a:noFill/>
            <a:miter lim="800000"/>
            <a:headEnd/>
            <a:tailEnd/>
          </a:ln>
          <a:effectLst/>
        </p:spPr>
        <p:txBody>
          <a:bodyPr vert="horz" wrap="square" lIns="94192" tIns="47096" rIns="94192" bIns="47096" numCol="1" anchor="b" anchorCtr="0" compatLnSpc="1">
            <a:prstTxWarp prst="textNoShape">
              <a:avLst/>
            </a:prstTxWarp>
          </a:bodyPr>
          <a:lstStyle>
            <a:lvl1pPr eaLnBrk="0" hangingPunct="0">
              <a:defRPr sz="1300">
                <a:latin typeface="Arial" charset="0"/>
                <a:ea typeface="ＭＳ Ｐゴシック" pitchFamily="-8" charset="-128"/>
                <a:cs typeface="+mn-cs"/>
              </a:defRPr>
            </a:lvl1pPr>
          </a:lstStyle>
          <a:p>
            <a:pPr>
              <a:defRPr/>
            </a:pPr>
            <a:endParaRPr lang="en-US" dirty="0"/>
          </a:p>
        </p:txBody>
      </p:sp>
      <p:sp>
        <p:nvSpPr>
          <p:cNvPr id="149509" name="Rectangle 5"/>
          <p:cNvSpPr>
            <a:spLocks noGrp="1" noChangeArrowheads="1"/>
          </p:cNvSpPr>
          <p:nvPr>
            <p:ph type="sldNum" sz="quarter" idx="3"/>
          </p:nvPr>
        </p:nvSpPr>
        <p:spPr bwMode="auto">
          <a:xfrm>
            <a:off x="4022197" y="8917519"/>
            <a:ext cx="3078657" cy="469343"/>
          </a:xfrm>
          <a:prstGeom prst="rect">
            <a:avLst/>
          </a:prstGeom>
          <a:noFill/>
          <a:ln w="9525">
            <a:noFill/>
            <a:miter lim="800000"/>
            <a:headEnd/>
            <a:tailEnd/>
          </a:ln>
          <a:effectLst/>
        </p:spPr>
        <p:txBody>
          <a:bodyPr vert="horz" wrap="square" lIns="94192" tIns="47096" rIns="94192" bIns="47096" numCol="1" anchor="b" anchorCtr="0" compatLnSpc="1">
            <a:prstTxWarp prst="textNoShape">
              <a:avLst/>
            </a:prstTxWarp>
          </a:bodyPr>
          <a:lstStyle>
            <a:lvl1pPr algn="r" eaLnBrk="0" hangingPunct="0">
              <a:defRPr sz="1300"/>
            </a:lvl1pPr>
          </a:lstStyle>
          <a:p>
            <a:fld id="{3CEFF40A-94EE-A94C-BC93-A20FBBA6F5AF}" type="slidenum">
              <a:rPr lang="en-US"/>
              <a:pPr/>
              <a:t>‹#›</a:t>
            </a:fld>
            <a:endParaRPr lang="en-US" dirty="0"/>
          </a:p>
        </p:txBody>
      </p:sp>
    </p:spTree>
    <p:extLst>
      <p:ext uri="{BB962C8B-B14F-4D97-AF65-F5344CB8AC3E}">
        <p14:creationId xmlns:p14="http://schemas.microsoft.com/office/powerpoint/2010/main" val="40213787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5" y="3"/>
            <a:ext cx="3078658" cy="469343"/>
          </a:xfrm>
          <a:prstGeom prst="rect">
            <a:avLst/>
          </a:prstGeom>
          <a:noFill/>
          <a:ln w="9525">
            <a:noFill/>
            <a:miter lim="800000"/>
            <a:headEnd/>
            <a:tailEnd/>
          </a:ln>
          <a:effectLst/>
        </p:spPr>
        <p:txBody>
          <a:bodyPr vert="horz" wrap="square" lIns="94192" tIns="47096" rIns="94192" bIns="47096" numCol="1" anchor="t" anchorCtr="0" compatLnSpc="1">
            <a:prstTxWarp prst="textNoShape">
              <a:avLst/>
            </a:prstTxWarp>
          </a:bodyPr>
          <a:lstStyle>
            <a:lvl1pPr>
              <a:defRPr sz="1300">
                <a:latin typeface="Arial" charset="0"/>
                <a:ea typeface="ＭＳ Ｐゴシック" pitchFamily="-8" charset="-128"/>
                <a:cs typeface="+mn-cs"/>
              </a:defRPr>
            </a:lvl1pPr>
          </a:lstStyle>
          <a:p>
            <a:pPr>
              <a:defRPr/>
            </a:pPr>
            <a:endParaRPr lang="en-US" dirty="0"/>
          </a:p>
        </p:txBody>
      </p:sp>
      <p:sp>
        <p:nvSpPr>
          <p:cNvPr id="36867" name="Rectangle 3"/>
          <p:cNvSpPr>
            <a:spLocks noGrp="1" noChangeArrowheads="1"/>
          </p:cNvSpPr>
          <p:nvPr>
            <p:ph type="dt" idx="1"/>
          </p:nvPr>
        </p:nvSpPr>
        <p:spPr bwMode="auto">
          <a:xfrm>
            <a:off x="4022197" y="3"/>
            <a:ext cx="3078657" cy="469343"/>
          </a:xfrm>
          <a:prstGeom prst="rect">
            <a:avLst/>
          </a:prstGeom>
          <a:noFill/>
          <a:ln w="9525">
            <a:noFill/>
            <a:miter lim="800000"/>
            <a:headEnd/>
            <a:tailEnd/>
          </a:ln>
          <a:effectLst/>
        </p:spPr>
        <p:txBody>
          <a:bodyPr vert="horz" wrap="square" lIns="94192" tIns="47096" rIns="94192" bIns="47096" numCol="1" anchor="t" anchorCtr="0" compatLnSpc="1">
            <a:prstTxWarp prst="textNoShape">
              <a:avLst/>
            </a:prstTxWarp>
          </a:bodyPr>
          <a:lstStyle>
            <a:lvl1pPr algn="r">
              <a:defRPr sz="1300">
                <a:latin typeface="Arial" charset="0"/>
                <a:ea typeface="ＭＳ Ｐゴシック" pitchFamily="-8" charset="-128"/>
                <a:cs typeface="+mn-cs"/>
              </a:defRPr>
            </a:lvl1pPr>
          </a:lstStyle>
          <a:p>
            <a:pPr>
              <a:defRPr/>
            </a:pPr>
            <a:endParaRPr lang="en-US" dirty="0"/>
          </a:p>
        </p:txBody>
      </p:sp>
      <p:sp>
        <p:nvSpPr>
          <p:cNvPr id="134148" name="Rectangle 4"/>
          <p:cNvSpPr>
            <a:spLocks noGrp="1" noRot="1" noChangeAspect="1" noChangeArrowheads="1" noTextEdit="1"/>
          </p:cNvSpPr>
          <p:nvPr>
            <p:ph type="sldImg" idx="2"/>
          </p:nvPr>
        </p:nvSpPr>
        <p:spPr bwMode="auto">
          <a:xfrm>
            <a:off x="1203325" y="704850"/>
            <a:ext cx="4695825" cy="3521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6869" name="Rectangle 5"/>
          <p:cNvSpPr>
            <a:spLocks noGrp="1" noChangeArrowheads="1"/>
          </p:cNvSpPr>
          <p:nvPr>
            <p:ph type="body" sz="quarter" idx="3"/>
          </p:nvPr>
        </p:nvSpPr>
        <p:spPr bwMode="auto">
          <a:xfrm>
            <a:off x="710086" y="4459570"/>
            <a:ext cx="5682304" cy="4224088"/>
          </a:xfrm>
          <a:prstGeom prst="rect">
            <a:avLst/>
          </a:prstGeom>
          <a:noFill/>
          <a:ln w="9525">
            <a:noFill/>
            <a:miter lim="800000"/>
            <a:headEnd/>
            <a:tailEnd/>
          </a:ln>
          <a:effectLst/>
        </p:spPr>
        <p:txBody>
          <a:bodyPr vert="horz" wrap="square" lIns="94192" tIns="47096" rIns="94192" bIns="4709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6870" name="Rectangle 6"/>
          <p:cNvSpPr>
            <a:spLocks noGrp="1" noChangeArrowheads="1"/>
          </p:cNvSpPr>
          <p:nvPr>
            <p:ph type="ftr" sz="quarter" idx="4"/>
          </p:nvPr>
        </p:nvSpPr>
        <p:spPr bwMode="auto">
          <a:xfrm>
            <a:off x="5" y="8917519"/>
            <a:ext cx="3078658" cy="469343"/>
          </a:xfrm>
          <a:prstGeom prst="rect">
            <a:avLst/>
          </a:prstGeom>
          <a:noFill/>
          <a:ln w="9525">
            <a:noFill/>
            <a:miter lim="800000"/>
            <a:headEnd/>
            <a:tailEnd/>
          </a:ln>
          <a:effectLst/>
        </p:spPr>
        <p:txBody>
          <a:bodyPr vert="horz" wrap="square" lIns="94192" tIns="47096" rIns="94192" bIns="47096" numCol="1" anchor="b" anchorCtr="0" compatLnSpc="1">
            <a:prstTxWarp prst="textNoShape">
              <a:avLst/>
            </a:prstTxWarp>
          </a:bodyPr>
          <a:lstStyle>
            <a:lvl1pPr>
              <a:defRPr sz="1300">
                <a:latin typeface="Arial" charset="0"/>
                <a:ea typeface="ＭＳ Ｐゴシック" pitchFamily="-8" charset="-128"/>
                <a:cs typeface="+mn-cs"/>
              </a:defRPr>
            </a:lvl1pPr>
          </a:lstStyle>
          <a:p>
            <a:pPr>
              <a:defRPr/>
            </a:pPr>
            <a:endParaRPr lang="en-US" dirty="0"/>
          </a:p>
        </p:txBody>
      </p:sp>
      <p:sp>
        <p:nvSpPr>
          <p:cNvPr id="36871" name="Rectangle 7"/>
          <p:cNvSpPr>
            <a:spLocks noGrp="1" noChangeArrowheads="1"/>
          </p:cNvSpPr>
          <p:nvPr>
            <p:ph type="sldNum" sz="quarter" idx="5"/>
          </p:nvPr>
        </p:nvSpPr>
        <p:spPr bwMode="auto">
          <a:xfrm>
            <a:off x="4022197" y="8917519"/>
            <a:ext cx="3078657" cy="469343"/>
          </a:xfrm>
          <a:prstGeom prst="rect">
            <a:avLst/>
          </a:prstGeom>
          <a:noFill/>
          <a:ln w="9525">
            <a:noFill/>
            <a:miter lim="800000"/>
            <a:headEnd/>
            <a:tailEnd/>
          </a:ln>
          <a:effectLst/>
        </p:spPr>
        <p:txBody>
          <a:bodyPr vert="horz" wrap="square" lIns="94192" tIns="47096" rIns="94192" bIns="47096" numCol="1" anchor="b" anchorCtr="0" compatLnSpc="1">
            <a:prstTxWarp prst="textNoShape">
              <a:avLst/>
            </a:prstTxWarp>
          </a:bodyPr>
          <a:lstStyle>
            <a:lvl1pPr algn="r">
              <a:defRPr sz="1300"/>
            </a:lvl1pPr>
          </a:lstStyle>
          <a:p>
            <a:fld id="{FBB5065A-D5DC-E145-890D-5DC1D8D3941E}" type="slidenum">
              <a:rPr lang="en-US"/>
              <a:pPr/>
              <a:t>‹#›</a:t>
            </a:fld>
            <a:endParaRPr lang="en-US" dirty="0"/>
          </a:p>
        </p:txBody>
      </p:sp>
    </p:spTree>
    <p:extLst>
      <p:ext uri="{BB962C8B-B14F-4D97-AF65-F5344CB8AC3E}">
        <p14:creationId xmlns:p14="http://schemas.microsoft.com/office/powerpoint/2010/main" val="196405004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itchFamily="-8" charset="0"/>
        <a:ea typeface="ＭＳ Ｐゴシック" pitchFamily="-8" charset="-128"/>
        <a:cs typeface="ＭＳ Ｐゴシック" pitchFamily="-8" charset="-128"/>
      </a:defRPr>
    </a:lvl1pPr>
    <a:lvl2pPr marL="457200" algn="l" rtl="0" eaLnBrk="0" fontAlgn="base" hangingPunct="0">
      <a:spcBef>
        <a:spcPct val="30000"/>
      </a:spcBef>
      <a:spcAft>
        <a:spcPct val="0"/>
      </a:spcAft>
      <a:defRPr sz="1200" kern="1200">
        <a:solidFill>
          <a:schemeClr val="tx1"/>
        </a:solidFill>
        <a:latin typeface="Arial" pitchFamily="-8" charset="0"/>
        <a:ea typeface="ＭＳ Ｐゴシック" pitchFamily="-8" charset="-128"/>
        <a:cs typeface="+mn-cs"/>
      </a:defRPr>
    </a:lvl2pPr>
    <a:lvl3pPr marL="914400" algn="l" rtl="0" eaLnBrk="0" fontAlgn="base" hangingPunct="0">
      <a:spcBef>
        <a:spcPct val="30000"/>
      </a:spcBef>
      <a:spcAft>
        <a:spcPct val="0"/>
      </a:spcAft>
      <a:defRPr sz="1200" kern="1200">
        <a:solidFill>
          <a:schemeClr val="tx1"/>
        </a:solidFill>
        <a:latin typeface="Arial" pitchFamily="-8" charset="0"/>
        <a:ea typeface="ＭＳ Ｐゴシック" pitchFamily="-8" charset="-128"/>
        <a:cs typeface="+mn-cs"/>
      </a:defRPr>
    </a:lvl3pPr>
    <a:lvl4pPr marL="1371600" algn="l" rtl="0" eaLnBrk="0" fontAlgn="base" hangingPunct="0">
      <a:spcBef>
        <a:spcPct val="30000"/>
      </a:spcBef>
      <a:spcAft>
        <a:spcPct val="0"/>
      </a:spcAft>
      <a:defRPr sz="1200" kern="1200">
        <a:solidFill>
          <a:schemeClr val="tx1"/>
        </a:solidFill>
        <a:latin typeface="Arial" pitchFamily="-8" charset="0"/>
        <a:ea typeface="ＭＳ Ｐゴシック" pitchFamily="-8" charset="-128"/>
        <a:cs typeface="+mn-cs"/>
      </a:defRPr>
    </a:lvl4pPr>
    <a:lvl5pPr marL="1828800" algn="l" rtl="0" eaLnBrk="0" fontAlgn="base" hangingPunct="0">
      <a:spcBef>
        <a:spcPct val="30000"/>
      </a:spcBef>
      <a:spcAft>
        <a:spcPct val="0"/>
      </a:spcAft>
      <a:defRPr sz="1200" kern="1200">
        <a:solidFill>
          <a:schemeClr val="tx1"/>
        </a:solidFill>
        <a:latin typeface="Arial" pitchFamily="-8" charset="0"/>
        <a:ea typeface="ＭＳ Ｐゴシック" pitchFamily="-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2"/>
          <p:cNvSpPr>
            <a:spLocks noGrp="1" noRot="1" noChangeAspect="1" noChangeArrowheads="1" noTextEdit="1"/>
          </p:cNvSpPr>
          <p:nvPr>
            <p:ph type="sldImg"/>
          </p:nvPr>
        </p:nvSpPr>
        <p:spPr>
          <a:xfrm>
            <a:off x="1189038" y="700088"/>
            <a:ext cx="4668837" cy="3500437"/>
          </a:xfrm>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2888896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8"/>
          <p:cNvSpPr txBox="1">
            <a:spLocks noChangeArrowheads="1"/>
          </p:cNvSpPr>
          <p:nvPr userDrawn="1"/>
        </p:nvSpPr>
        <p:spPr bwMode="auto">
          <a:xfrm>
            <a:off x="8763000" y="5867400"/>
            <a:ext cx="381000" cy="246221"/>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fld id="{480FF7BD-4275-4F46-8EB1-92DAD65AC32E}" type="slidenum">
              <a:rPr lang="en-US" sz="1000"/>
              <a:pPr eaLnBrk="1" hangingPunct="1">
                <a:spcBef>
                  <a:spcPct val="50000"/>
                </a:spcBef>
              </a:pPr>
              <a:t>‹#›</a:t>
            </a:fld>
            <a:endParaRPr lang="en-US" sz="1000" dirty="0"/>
          </a:p>
        </p:txBody>
      </p:sp>
      <p:pic>
        <p:nvPicPr>
          <p:cNvPr id="5" name="Picture 9" descr="Slide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5791200" y="6553200"/>
            <a:ext cx="2590800" cy="304800"/>
          </a:xfrm>
          <a:prstGeom prst="rect">
            <a:avLst/>
          </a:prstGeom>
          <a:solidFill>
            <a:schemeClr val="bg1"/>
          </a:solidFill>
          <a:ln>
            <a:noFill/>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dirty="0">
              <a:cs typeface="+mn-cs"/>
            </a:endParaRPr>
          </a:p>
        </p:txBody>
      </p:sp>
      <p:sp>
        <p:nvSpPr>
          <p:cNvPr id="7" name="Text Box 11"/>
          <p:cNvSpPr txBox="1">
            <a:spLocks noChangeArrowheads="1"/>
          </p:cNvSpPr>
          <p:nvPr userDrawn="1"/>
        </p:nvSpPr>
        <p:spPr bwMode="auto">
          <a:xfrm>
            <a:off x="5715000" y="6491288"/>
            <a:ext cx="2743200" cy="369332"/>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endParaRPr lang="en-US" sz="1800" dirty="0"/>
          </a:p>
        </p:txBody>
      </p:sp>
      <p:sp>
        <p:nvSpPr>
          <p:cNvPr id="8" name="Text Box 12"/>
          <p:cNvSpPr txBox="1">
            <a:spLocks noChangeArrowheads="1"/>
          </p:cNvSpPr>
          <p:nvPr userDrawn="1"/>
        </p:nvSpPr>
        <p:spPr bwMode="auto">
          <a:xfrm>
            <a:off x="5486400" y="6400801"/>
            <a:ext cx="3276600" cy="215444"/>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800" dirty="0">
                <a:solidFill>
                  <a:srgbClr val="C0C1C2"/>
                </a:solidFill>
              </a:rPr>
              <a:t>Copyright © 2019 Financial Planning Standards Board</a:t>
            </a:r>
          </a:p>
        </p:txBody>
      </p:sp>
      <p:sp>
        <p:nvSpPr>
          <p:cNvPr id="40962" name="Rectangle 2"/>
          <p:cNvSpPr>
            <a:spLocks noGrp="1" noChangeArrowheads="1"/>
          </p:cNvSpPr>
          <p:nvPr>
            <p:ph type="ctrTitle"/>
          </p:nvPr>
        </p:nvSpPr>
        <p:spPr>
          <a:xfrm>
            <a:off x="685800" y="2130426"/>
            <a:ext cx="7772400" cy="1470025"/>
          </a:xfrm>
        </p:spPr>
        <p:txBody>
          <a:bodyPr/>
          <a:lstStyle>
            <a:lvl1pPr>
              <a:defRPr sz="2400"/>
            </a:lvl1pPr>
          </a:lstStyle>
          <a:p>
            <a:r>
              <a:rPr lang="en-US" dirty="0"/>
              <a:t>Click to edit Master title style</a:t>
            </a:r>
          </a:p>
        </p:txBody>
      </p:sp>
      <p:sp>
        <p:nvSpPr>
          <p:cNvPr id="40963" name="Rectangle 3"/>
          <p:cNvSpPr>
            <a:spLocks noGrp="1" noChangeArrowheads="1"/>
          </p:cNvSpPr>
          <p:nvPr>
            <p:ph type="subTitle" idx="1"/>
          </p:nvPr>
        </p:nvSpPr>
        <p:spPr>
          <a:xfrm>
            <a:off x="1371600" y="3886200"/>
            <a:ext cx="6400800" cy="1752600"/>
          </a:xfrm>
        </p:spPr>
        <p:txBody>
          <a:bodyPr/>
          <a:lstStyle>
            <a:lvl1pPr marL="0" indent="0" algn="ctr">
              <a:buFont typeface="Wingdings" pitchFamily="-8" charset="2"/>
              <a:buNone/>
              <a:defRPr/>
            </a:lvl1pPr>
          </a:lstStyle>
          <a:p>
            <a:r>
              <a:rPr lang="en-US" dirty="0"/>
              <a:t>Click to edit Master subtitle style</a:t>
            </a:r>
          </a:p>
        </p:txBody>
      </p:sp>
      <p:sp>
        <p:nvSpPr>
          <p:cNvPr id="9" name="Rectangle 4"/>
          <p:cNvSpPr>
            <a:spLocks noGrp="1" noChangeArrowheads="1"/>
          </p:cNvSpPr>
          <p:nvPr>
            <p:ph type="dt" sz="half" idx="10"/>
          </p:nvPr>
        </p:nvSpPr>
        <p:spPr/>
        <p:txBody>
          <a:bodyPr/>
          <a:lstStyle>
            <a:lvl1pPr>
              <a:defRPr/>
            </a:lvl1pPr>
          </a:lstStyle>
          <a:p>
            <a:pPr>
              <a:defRPr/>
            </a:pPr>
            <a:endParaRPr lang="en-US" dirty="0"/>
          </a:p>
        </p:txBody>
      </p:sp>
      <p:sp>
        <p:nvSpPr>
          <p:cNvPr id="10" name="Rectangle 5"/>
          <p:cNvSpPr>
            <a:spLocks noGrp="1" noChangeArrowheads="1"/>
          </p:cNvSpPr>
          <p:nvPr>
            <p:ph type="ftr" sz="quarter" idx="11"/>
          </p:nvPr>
        </p:nvSpPr>
        <p:spPr/>
        <p:txBody>
          <a:bodyPr/>
          <a:lstStyle>
            <a:lvl1pPr>
              <a:defRPr/>
            </a:lvl1pPr>
          </a:lstStyle>
          <a:p>
            <a:pPr>
              <a:defRPr/>
            </a:pPr>
            <a:endParaRPr lang="en-US" dirty="0"/>
          </a:p>
        </p:txBody>
      </p:sp>
      <p:sp>
        <p:nvSpPr>
          <p:cNvPr id="11" name="Rectangle 6"/>
          <p:cNvSpPr>
            <a:spLocks noGrp="1" noChangeArrowheads="1"/>
          </p:cNvSpPr>
          <p:nvPr>
            <p:ph type="sldNum" sz="quarter" idx="12"/>
          </p:nvPr>
        </p:nvSpPr>
        <p:spPr>
          <a:xfrm>
            <a:off x="6553200" y="6245225"/>
            <a:ext cx="2438400" cy="476250"/>
          </a:xfrm>
        </p:spPr>
        <p:txBody>
          <a:bodyPr/>
          <a:lstStyle>
            <a:lvl1pPr>
              <a:defRPr/>
            </a:lvl1pPr>
          </a:lstStyle>
          <a:p>
            <a:fld id="{B208178B-2630-6740-BBEF-1E7FD09E8F41}" type="slidenum">
              <a:rPr lang="en-US"/>
              <a:pPr/>
              <a:t>‹#›</a:t>
            </a:fld>
            <a:endParaRPr lang="en-US" dirty="0"/>
          </a:p>
        </p:txBody>
      </p:sp>
    </p:spTree>
    <p:extLst>
      <p:ext uri="{BB962C8B-B14F-4D97-AF65-F5344CB8AC3E}">
        <p14:creationId xmlns:p14="http://schemas.microsoft.com/office/powerpoint/2010/main" val="1790626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588F603D-F953-894C-A915-436E2DB0D189}" type="slidenum">
              <a:rPr lang="en-US"/>
              <a:pPr/>
              <a:t>‹#›</a:t>
            </a:fld>
            <a:endParaRPr lang="en-US" dirty="0"/>
          </a:p>
        </p:txBody>
      </p:sp>
    </p:spTree>
    <p:extLst>
      <p:ext uri="{BB962C8B-B14F-4D97-AF65-F5344CB8AC3E}">
        <p14:creationId xmlns:p14="http://schemas.microsoft.com/office/powerpoint/2010/main" val="290663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85801"/>
            <a:ext cx="1866900" cy="4983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1" y="685801"/>
            <a:ext cx="5448300" cy="4983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9DE8D69F-952E-0F42-A822-42E3F030D64E}" type="slidenum">
              <a:rPr lang="en-US"/>
              <a:pPr/>
              <a:t>‹#›</a:t>
            </a:fld>
            <a:endParaRPr lang="en-US" dirty="0"/>
          </a:p>
        </p:txBody>
      </p:sp>
    </p:spTree>
    <p:extLst>
      <p:ext uri="{BB962C8B-B14F-4D97-AF65-F5344CB8AC3E}">
        <p14:creationId xmlns:p14="http://schemas.microsoft.com/office/powerpoint/2010/main" val="1240003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467600" cy="685800"/>
          </a:xfrm>
        </p:spPr>
        <p:txBody>
          <a:bodyPr/>
          <a:lstStyle>
            <a:lvl1pPr>
              <a:defRPr sz="2400"/>
            </a:lvl1pPr>
          </a:lstStyle>
          <a:p>
            <a:r>
              <a:rPr lang="en-US" dirty="0"/>
              <a:t>Click to edit Master title style</a:t>
            </a:r>
          </a:p>
        </p:txBody>
      </p:sp>
      <p:sp>
        <p:nvSpPr>
          <p:cNvPr id="3" name="Table Placeholder 2"/>
          <p:cNvSpPr>
            <a:spLocks noGrp="1"/>
          </p:cNvSpPr>
          <p:nvPr>
            <p:ph type="tbl" idx="1"/>
          </p:nvPr>
        </p:nvSpPr>
        <p:spPr>
          <a:xfrm>
            <a:off x="914400" y="1600201"/>
            <a:ext cx="7467600" cy="40687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32FFC15C-7E88-D047-9858-1D676020408A}" type="slidenum">
              <a:rPr lang="en-US"/>
              <a:pPr/>
              <a:t>‹#›</a:t>
            </a:fld>
            <a:endParaRPr lang="en-US" dirty="0"/>
          </a:p>
        </p:txBody>
      </p:sp>
    </p:spTree>
    <p:extLst>
      <p:ext uri="{BB962C8B-B14F-4D97-AF65-F5344CB8AC3E}">
        <p14:creationId xmlns:p14="http://schemas.microsoft.com/office/powerpoint/2010/main" val="2976825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467600" cy="685800"/>
          </a:xfrm>
        </p:spPr>
        <p:txBody>
          <a:bodyPr/>
          <a:lstStyle>
            <a:lvl1pPr>
              <a:defRPr sz="2400"/>
            </a:lvl1pPr>
          </a:lstStyle>
          <a:p>
            <a:r>
              <a:rPr lang="en-US" dirty="0"/>
              <a:t>Click to edit Master title style</a:t>
            </a:r>
          </a:p>
        </p:txBody>
      </p:sp>
      <p:sp>
        <p:nvSpPr>
          <p:cNvPr id="3" name="Text Placeholder 2"/>
          <p:cNvSpPr>
            <a:spLocks noGrp="1"/>
          </p:cNvSpPr>
          <p:nvPr>
            <p:ph type="body" sz="half" idx="1"/>
          </p:nvPr>
        </p:nvSpPr>
        <p:spPr>
          <a:xfrm>
            <a:off x="914400" y="1600201"/>
            <a:ext cx="36576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600201"/>
            <a:ext cx="36576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A33C19BF-C1C0-E94A-9CBF-4337ACBDA84F}" type="slidenum">
              <a:rPr lang="en-US"/>
              <a:pPr/>
              <a:t>‹#›</a:t>
            </a:fld>
            <a:endParaRPr lang="en-US" dirty="0"/>
          </a:p>
        </p:txBody>
      </p:sp>
    </p:spTree>
    <p:extLst>
      <p:ext uri="{BB962C8B-B14F-4D97-AF65-F5344CB8AC3E}">
        <p14:creationId xmlns:p14="http://schemas.microsoft.com/office/powerpoint/2010/main" val="3411416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lvl1pPr>
              <a:defRPr sz="2400"/>
            </a:lvl1pPr>
          </a:lstStyle>
          <a:p>
            <a:r>
              <a:rPr lang="en-US" dirty="0"/>
              <a:t>Click to edit Master 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AA391429-2B22-134F-8FF2-A5CD385ECE61}" type="slidenum">
              <a:rPr lang="en-US"/>
              <a:pPr/>
              <a:t>‹#›</a:t>
            </a:fld>
            <a:endParaRPr lang="en-US" dirty="0"/>
          </a:p>
        </p:txBody>
      </p:sp>
    </p:spTree>
    <p:extLst>
      <p:ext uri="{BB962C8B-B14F-4D97-AF65-F5344CB8AC3E}">
        <p14:creationId xmlns:p14="http://schemas.microsoft.com/office/powerpoint/2010/main" val="914955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800" b="1" cap="all"/>
            </a:lvl1pPr>
          </a:lstStyle>
          <a:p>
            <a:r>
              <a:rPr lang="en-US" dirty="0"/>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11" indent="0">
              <a:buNone/>
              <a:defRPr sz="1800"/>
            </a:lvl2pPr>
            <a:lvl3pPr marL="914423" indent="0">
              <a:buNone/>
              <a:defRPr sz="1600"/>
            </a:lvl3pPr>
            <a:lvl4pPr marL="1371634" indent="0">
              <a:buNone/>
              <a:defRPr sz="1400"/>
            </a:lvl4pPr>
            <a:lvl5pPr marL="1828846" indent="0">
              <a:buNone/>
              <a:defRPr sz="1400"/>
            </a:lvl5pPr>
            <a:lvl6pPr marL="2286057" indent="0">
              <a:buNone/>
              <a:defRPr sz="1400"/>
            </a:lvl6pPr>
            <a:lvl7pPr marL="2743269" indent="0">
              <a:buNone/>
              <a:defRPr sz="1400"/>
            </a:lvl7pPr>
            <a:lvl8pPr marL="3200480" indent="0">
              <a:buNone/>
              <a:defRPr sz="1400"/>
            </a:lvl8pPr>
            <a:lvl9pPr marL="3657691"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3FFBA536-D7D9-8444-BFB6-F0F59B0B8C0A}" type="slidenum">
              <a:rPr lang="en-US"/>
              <a:pPr/>
              <a:t>‹#›</a:t>
            </a:fld>
            <a:endParaRPr lang="en-US" dirty="0"/>
          </a:p>
        </p:txBody>
      </p:sp>
    </p:spTree>
    <p:extLst>
      <p:ext uri="{BB962C8B-B14F-4D97-AF65-F5344CB8AC3E}">
        <p14:creationId xmlns:p14="http://schemas.microsoft.com/office/powerpoint/2010/main" val="2211338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p>
        </p:txBody>
      </p:sp>
      <p:sp>
        <p:nvSpPr>
          <p:cNvPr id="3" name="Content Placeholder 2"/>
          <p:cNvSpPr>
            <a:spLocks noGrp="1"/>
          </p:cNvSpPr>
          <p:nvPr>
            <p:ph sz="half" idx="1"/>
          </p:nvPr>
        </p:nvSpPr>
        <p:spPr>
          <a:xfrm>
            <a:off x="914400" y="1600201"/>
            <a:ext cx="3657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4400" y="1600201"/>
            <a:ext cx="3657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0164993F-A79B-3646-B08D-53023AEC1D90}" type="slidenum">
              <a:rPr lang="en-US"/>
              <a:pPr/>
              <a:t>‹#›</a:t>
            </a:fld>
            <a:endParaRPr lang="en-US" dirty="0"/>
          </a:p>
        </p:txBody>
      </p:sp>
    </p:spTree>
    <p:extLst>
      <p:ext uri="{BB962C8B-B14F-4D97-AF65-F5344CB8AC3E}">
        <p14:creationId xmlns:p14="http://schemas.microsoft.com/office/powerpoint/2010/main" val="3318103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sz="2400"/>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fld id="{FB885C35-A6CD-464C-B322-7E292C0F53E7}" type="slidenum">
              <a:rPr lang="en-US"/>
              <a:pPr/>
              <a:t>‹#›</a:t>
            </a:fld>
            <a:endParaRPr lang="en-US" dirty="0"/>
          </a:p>
        </p:txBody>
      </p:sp>
    </p:spTree>
    <p:extLst>
      <p:ext uri="{BB962C8B-B14F-4D97-AF65-F5344CB8AC3E}">
        <p14:creationId xmlns:p14="http://schemas.microsoft.com/office/powerpoint/2010/main" val="3997774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fld id="{08D8E9F6-6CE9-B44C-A403-45E276E18023}" type="slidenum">
              <a:rPr lang="en-US"/>
              <a:pPr/>
              <a:t>‹#›</a:t>
            </a:fld>
            <a:endParaRPr lang="en-US" dirty="0"/>
          </a:p>
        </p:txBody>
      </p:sp>
    </p:spTree>
    <p:extLst>
      <p:ext uri="{BB962C8B-B14F-4D97-AF65-F5344CB8AC3E}">
        <p14:creationId xmlns:p14="http://schemas.microsoft.com/office/powerpoint/2010/main" val="705625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fld id="{7699BE24-47B0-9C49-8C42-F579A2B31FAC}" type="slidenum">
              <a:rPr lang="en-US"/>
              <a:pPr/>
              <a:t>‹#›</a:t>
            </a:fld>
            <a:endParaRPr lang="en-US" dirty="0"/>
          </a:p>
        </p:txBody>
      </p:sp>
    </p:spTree>
    <p:extLst>
      <p:ext uri="{BB962C8B-B14F-4D97-AF65-F5344CB8AC3E}">
        <p14:creationId xmlns:p14="http://schemas.microsoft.com/office/powerpoint/2010/main" val="68883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49"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4691063"/>
          </a:xfrm>
        </p:spPr>
        <p:txBody>
          <a:bodyPr/>
          <a:lstStyle>
            <a:lvl1pPr marL="0" indent="0">
              <a:buNone/>
              <a:defRPr sz="1400"/>
            </a:lvl1pPr>
            <a:lvl2pPr marL="457211"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56F2EFFD-5B31-BF40-BA18-06E3B687854B}" type="slidenum">
              <a:rPr lang="en-US"/>
              <a:pPr/>
              <a:t>‹#›</a:t>
            </a:fld>
            <a:endParaRPr lang="en-US" dirty="0"/>
          </a:p>
        </p:txBody>
      </p:sp>
    </p:spTree>
    <p:extLst>
      <p:ext uri="{BB962C8B-B14F-4D97-AF65-F5344CB8AC3E}">
        <p14:creationId xmlns:p14="http://schemas.microsoft.com/office/powerpoint/2010/main" val="1810526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11"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B203D03D-4A3E-4F43-A3AD-800E488BFE3B}" type="slidenum">
              <a:rPr lang="en-US"/>
              <a:pPr/>
              <a:t>‹#›</a:t>
            </a:fld>
            <a:endParaRPr lang="en-US" dirty="0"/>
          </a:p>
        </p:txBody>
      </p:sp>
    </p:spTree>
    <p:extLst>
      <p:ext uri="{BB962C8B-B14F-4D97-AF65-F5344CB8AC3E}">
        <p14:creationId xmlns:p14="http://schemas.microsoft.com/office/powerpoint/2010/main" val="3676417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75">
          <a:fgClr>
            <a:srgbClr val="00B0F0"/>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746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600201"/>
            <a:ext cx="7467600"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8" charset="-128"/>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8" charset="-128"/>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32FF7B1-AA16-A743-92F3-EFC78312A502}" type="slidenum">
              <a:rPr lang="en-US"/>
              <a:pPr/>
              <a:t>‹#›</a:t>
            </a:fld>
            <a:endParaRPr lang="en-US" dirty="0"/>
          </a:p>
        </p:txBody>
      </p:sp>
      <p:pic>
        <p:nvPicPr>
          <p:cNvPr id="1031" name="Picture 8" descr="FPSB_content_slide"/>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9"/>
          <p:cNvSpPr txBox="1">
            <a:spLocks noChangeArrowheads="1"/>
          </p:cNvSpPr>
          <p:nvPr/>
        </p:nvSpPr>
        <p:spPr bwMode="auto">
          <a:xfrm>
            <a:off x="8610600" y="5867402"/>
            <a:ext cx="533400" cy="246221"/>
          </a:xfrm>
          <a:prstGeom prst="rect">
            <a:avLst/>
          </a:prstGeom>
          <a:noFill/>
          <a:ln w="9525">
            <a:noFill/>
            <a:miter lim="800000"/>
            <a:headEnd/>
            <a:tailEnd/>
          </a:ln>
          <a:effec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fld id="{EC1E43EC-6D5D-9141-AA29-BE8C39C3C5FF}" type="slidenum">
              <a:rPr lang="en-US" sz="1000"/>
              <a:pPr eaLnBrk="1" hangingPunct="1">
                <a:spcBef>
                  <a:spcPct val="50000"/>
                </a:spcBef>
              </a:pPr>
              <a:t>‹#›</a:t>
            </a:fld>
            <a:endParaRPr lang="en-US" sz="1000" dirty="0"/>
          </a:p>
        </p:txBody>
      </p:sp>
    </p:spTree>
  </p:cSld>
  <p:clrMap bg1="lt1" tx1="dk1" bg2="lt2" tx2="dk2" accent1="accent1" accent2="accent2" accent3="accent3" accent4="accent4" accent5="accent5" accent6="accent6" hlink="hlink" folHlink="folHlink"/>
  <p:sldLayoutIdLst>
    <p:sldLayoutId id="2147484403" r:id="rId1"/>
    <p:sldLayoutId id="2147484391" r:id="rId2"/>
    <p:sldLayoutId id="2147484392" r:id="rId3"/>
    <p:sldLayoutId id="2147484393" r:id="rId4"/>
    <p:sldLayoutId id="2147484394" r:id="rId5"/>
    <p:sldLayoutId id="2147484395" r:id="rId6"/>
    <p:sldLayoutId id="2147484396" r:id="rId7"/>
    <p:sldLayoutId id="2147484397" r:id="rId8"/>
    <p:sldLayoutId id="2147484398" r:id="rId9"/>
    <p:sldLayoutId id="2147484399" r:id="rId10"/>
    <p:sldLayoutId id="2147484400" r:id="rId11"/>
    <p:sldLayoutId id="2147484401" r:id="rId12"/>
    <p:sldLayoutId id="2147484402" r:id="rId13"/>
  </p:sldLayoutIdLst>
  <p:hf sldNum="0" hdr="0" ftr="0" dt="0"/>
  <p:txStyles>
    <p:titleStyle>
      <a:lvl1pPr algn="l" rtl="0" eaLnBrk="0" fontAlgn="base" hangingPunct="0">
        <a:spcBef>
          <a:spcPct val="0"/>
        </a:spcBef>
        <a:spcAft>
          <a:spcPct val="0"/>
        </a:spcAft>
        <a:defRPr sz="3200" b="1">
          <a:solidFill>
            <a:srgbClr val="03409E"/>
          </a:solidFill>
          <a:latin typeface="+mj-lt"/>
          <a:ea typeface="ＭＳ Ｐゴシック" pitchFamily="-8" charset="-128"/>
          <a:cs typeface="ＭＳ Ｐゴシック" pitchFamily="-8" charset="-128"/>
        </a:defRPr>
      </a:lvl1pPr>
      <a:lvl2pPr algn="l" rtl="0" eaLnBrk="0" fontAlgn="base" hangingPunct="0">
        <a:spcBef>
          <a:spcPct val="0"/>
        </a:spcBef>
        <a:spcAft>
          <a:spcPct val="0"/>
        </a:spcAft>
        <a:defRPr sz="3200" b="1">
          <a:solidFill>
            <a:srgbClr val="03409E"/>
          </a:solidFill>
          <a:latin typeface="Arial" pitchFamily="-8" charset="0"/>
          <a:ea typeface="ＭＳ Ｐゴシック" pitchFamily="-8" charset="-128"/>
          <a:cs typeface="ＭＳ Ｐゴシック" pitchFamily="-8" charset="-128"/>
        </a:defRPr>
      </a:lvl2pPr>
      <a:lvl3pPr algn="l" rtl="0" eaLnBrk="0" fontAlgn="base" hangingPunct="0">
        <a:spcBef>
          <a:spcPct val="0"/>
        </a:spcBef>
        <a:spcAft>
          <a:spcPct val="0"/>
        </a:spcAft>
        <a:defRPr sz="3200" b="1">
          <a:solidFill>
            <a:srgbClr val="03409E"/>
          </a:solidFill>
          <a:latin typeface="Arial" pitchFamily="-8" charset="0"/>
          <a:ea typeface="ＭＳ Ｐゴシック" pitchFamily="-8" charset="-128"/>
          <a:cs typeface="ＭＳ Ｐゴシック" pitchFamily="-8" charset="-128"/>
        </a:defRPr>
      </a:lvl3pPr>
      <a:lvl4pPr algn="l" rtl="0" eaLnBrk="0" fontAlgn="base" hangingPunct="0">
        <a:spcBef>
          <a:spcPct val="0"/>
        </a:spcBef>
        <a:spcAft>
          <a:spcPct val="0"/>
        </a:spcAft>
        <a:defRPr sz="3200" b="1">
          <a:solidFill>
            <a:srgbClr val="03409E"/>
          </a:solidFill>
          <a:latin typeface="Arial" pitchFamily="-8" charset="0"/>
          <a:ea typeface="ＭＳ Ｐゴシック" pitchFamily="-8" charset="-128"/>
          <a:cs typeface="ＭＳ Ｐゴシック" pitchFamily="-8" charset="-128"/>
        </a:defRPr>
      </a:lvl4pPr>
      <a:lvl5pPr algn="l" rtl="0" eaLnBrk="0" fontAlgn="base" hangingPunct="0">
        <a:spcBef>
          <a:spcPct val="0"/>
        </a:spcBef>
        <a:spcAft>
          <a:spcPct val="0"/>
        </a:spcAft>
        <a:defRPr sz="3200" b="1">
          <a:solidFill>
            <a:srgbClr val="03409E"/>
          </a:solidFill>
          <a:latin typeface="Arial" pitchFamily="-8" charset="0"/>
          <a:ea typeface="ＭＳ Ｐゴシック" pitchFamily="-8" charset="-128"/>
          <a:cs typeface="ＭＳ Ｐゴシック" pitchFamily="-8" charset="-128"/>
        </a:defRPr>
      </a:lvl5pPr>
      <a:lvl6pPr marL="457211" algn="l" rtl="0" fontAlgn="base">
        <a:spcBef>
          <a:spcPct val="0"/>
        </a:spcBef>
        <a:spcAft>
          <a:spcPct val="0"/>
        </a:spcAft>
        <a:defRPr sz="3200" b="1">
          <a:solidFill>
            <a:srgbClr val="03409E"/>
          </a:solidFill>
          <a:latin typeface="Arial" pitchFamily="-8" charset="0"/>
        </a:defRPr>
      </a:lvl6pPr>
      <a:lvl7pPr marL="914423" algn="l" rtl="0" fontAlgn="base">
        <a:spcBef>
          <a:spcPct val="0"/>
        </a:spcBef>
        <a:spcAft>
          <a:spcPct val="0"/>
        </a:spcAft>
        <a:defRPr sz="3200" b="1">
          <a:solidFill>
            <a:srgbClr val="03409E"/>
          </a:solidFill>
          <a:latin typeface="Arial" pitchFamily="-8" charset="0"/>
        </a:defRPr>
      </a:lvl7pPr>
      <a:lvl8pPr marL="1371634" algn="l" rtl="0" fontAlgn="base">
        <a:spcBef>
          <a:spcPct val="0"/>
        </a:spcBef>
        <a:spcAft>
          <a:spcPct val="0"/>
        </a:spcAft>
        <a:defRPr sz="3200" b="1">
          <a:solidFill>
            <a:srgbClr val="03409E"/>
          </a:solidFill>
          <a:latin typeface="Arial" pitchFamily="-8" charset="0"/>
        </a:defRPr>
      </a:lvl8pPr>
      <a:lvl9pPr marL="1828846" algn="l" rtl="0" fontAlgn="base">
        <a:spcBef>
          <a:spcPct val="0"/>
        </a:spcBef>
        <a:spcAft>
          <a:spcPct val="0"/>
        </a:spcAft>
        <a:defRPr sz="3200" b="1">
          <a:solidFill>
            <a:srgbClr val="03409E"/>
          </a:solidFill>
          <a:latin typeface="Arial" pitchFamily="-8" charset="0"/>
        </a:defRPr>
      </a:lvl9pPr>
    </p:titleStyle>
    <p:bodyStyle>
      <a:lvl1pPr marL="342909" indent="-342909" algn="l" rtl="0" eaLnBrk="0" fontAlgn="base" hangingPunct="0">
        <a:spcBef>
          <a:spcPct val="20000"/>
        </a:spcBef>
        <a:spcAft>
          <a:spcPct val="0"/>
        </a:spcAft>
        <a:buClr>
          <a:schemeClr val="accent2"/>
        </a:buClr>
        <a:buFont typeface="Wingdings" charset="0"/>
        <a:buChar char="§"/>
        <a:defRPr sz="2400">
          <a:solidFill>
            <a:schemeClr val="tx2"/>
          </a:solidFill>
          <a:latin typeface="+mn-lt"/>
          <a:ea typeface="ＭＳ Ｐゴシック" pitchFamily="-8" charset="-128"/>
          <a:cs typeface="ＭＳ Ｐゴシック" pitchFamily="-8" charset="-128"/>
        </a:defRPr>
      </a:lvl1pPr>
      <a:lvl2pPr marL="742969" indent="-285758" algn="l" rtl="0" eaLnBrk="0" fontAlgn="base" hangingPunct="0">
        <a:spcBef>
          <a:spcPct val="20000"/>
        </a:spcBef>
        <a:spcAft>
          <a:spcPct val="0"/>
        </a:spcAft>
        <a:buClr>
          <a:schemeClr val="bg2"/>
        </a:buClr>
        <a:buFont typeface="Wingdings" charset="0"/>
        <a:buChar char="§"/>
        <a:defRPr sz="2200">
          <a:solidFill>
            <a:schemeClr val="tx2"/>
          </a:solidFill>
          <a:latin typeface="+mn-lt"/>
          <a:ea typeface="ＭＳ Ｐゴシック" pitchFamily="-8" charset="-128"/>
        </a:defRPr>
      </a:lvl2pPr>
      <a:lvl3pPr marL="1143029" indent="-228606" algn="l" rtl="0" eaLnBrk="0" fontAlgn="base" hangingPunct="0">
        <a:spcBef>
          <a:spcPct val="20000"/>
        </a:spcBef>
        <a:spcAft>
          <a:spcPct val="0"/>
        </a:spcAft>
        <a:buFont typeface="Wingdings" charset="0"/>
        <a:buChar char="§"/>
        <a:defRPr sz="2000">
          <a:solidFill>
            <a:schemeClr val="tx2"/>
          </a:solidFill>
          <a:latin typeface="+mn-lt"/>
          <a:ea typeface="ＭＳ Ｐゴシック" pitchFamily="-8" charset="-128"/>
        </a:defRPr>
      </a:lvl3pPr>
      <a:lvl4pPr marL="1600240" indent="-228606" algn="l" rtl="0" eaLnBrk="0" fontAlgn="base" hangingPunct="0">
        <a:spcBef>
          <a:spcPct val="20000"/>
        </a:spcBef>
        <a:spcAft>
          <a:spcPct val="0"/>
        </a:spcAft>
        <a:buFont typeface="Wingdings" charset="0"/>
        <a:buChar char="§"/>
        <a:defRPr sz="2000">
          <a:solidFill>
            <a:schemeClr val="tx2"/>
          </a:solidFill>
          <a:latin typeface="+mn-lt"/>
          <a:ea typeface="ＭＳ Ｐゴシック" pitchFamily="-8" charset="-128"/>
        </a:defRPr>
      </a:lvl4pPr>
      <a:lvl5pPr marL="2057451" indent="-228606" algn="l" rtl="0" eaLnBrk="0" fontAlgn="base" hangingPunct="0">
        <a:spcBef>
          <a:spcPct val="20000"/>
        </a:spcBef>
        <a:spcAft>
          <a:spcPct val="0"/>
        </a:spcAft>
        <a:buFont typeface="Wingdings" charset="0"/>
        <a:buChar char="§"/>
        <a:defRPr sz="2000">
          <a:solidFill>
            <a:schemeClr val="tx2"/>
          </a:solidFill>
          <a:latin typeface="+mn-lt"/>
          <a:ea typeface="ＭＳ Ｐゴシック" pitchFamily="-8" charset="-128"/>
        </a:defRPr>
      </a:lvl5pPr>
      <a:lvl6pPr marL="2514663" indent="-228606" algn="l" rtl="0" fontAlgn="base">
        <a:spcBef>
          <a:spcPct val="20000"/>
        </a:spcBef>
        <a:spcAft>
          <a:spcPct val="0"/>
        </a:spcAft>
        <a:buFont typeface="Wingdings" pitchFamily="-8" charset="2"/>
        <a:buChar char="§"/>
        <a:defRPr sz="2000">
          <a:solidFill>
            <a:schemeClr val="tx2"/>
          </a:solidFill>
          <a:latin typeface="+mn-lt"/>
          <a:ea typeface="ＭＳ Ｐゴシック" pitchFamily="-8" charset="-128"/>
        </a:defRPr>
      </a:lvl6pPr>
      <a:lvl7pPr marL="2971874" indent="-228606" algn="l" rtl="0" fontAlgn="base">
        <a:spcBef>
          <a:spcPct val="20000"/>
        </a:spcBef>
        <a:spcAft>
          <a:spcPct val="0"/>
        </a:spcAft>
        <a:buFont typeface="Wingdings" pitchFamily="-8" charset="2"/>
        <a:buChar char="§"/>
        <a:defRPr sz="2000">
          <a:solidFill>
            <a:schemeClr val="tx2"/>
          </a:solidFill>
          <a:latin typeface="+mn-lt"/>
          <a:ea typeface="ＭＳ Ｐゴシック" pitchFamily="-8" charset="-128"/>
        </a:defRPr>
      </a:lvl7pPr>
      <a:lvl8pPr marL="3429086" indent="-228606" algn="l" rtl="0" fontAlgn="base">
        <a:spcBef>
          <a:spcPct val="20000"/>
        </a:spcBef>
        <a:spcAft>
          <a:spcPct val="0"/>
        </a:spcAft>
        <a:buFont typeface="Wingdings" pitchFamily="-8" charset="2"/>
        <a:buChar char="§"/>
        <a:defRPr sz="2000">
          <a:solidFill>
            <a:schemeClr val="tx2"/>
          </a:solidFill>
          <a:latin typeface="+mn-lt"/>
          <a:ea typeface="ＭＳ Ｐゴシック" pitchFamily="-8" charset="-128"/>
        </a:defRPr>
      </a:lvl8pPr>
      <a:lvl9pPr marL="3886297" indent="-228606" algn="l" rtl="0" fontAlgn="base">
        <a:spcBef>
          <a:spcPct val="20000"/>
        </a:spcBef>
        <a:spcAft>
          <a:spcPct val="0"/>
        </a:spcAft>
        <a:buFont typeface="Wingdings" pitchFamily="-8" charset="2"/>
        <a:buChar char="§"/>
        <a:defRPr sz="2000">
          <a:solidFill>
            <a:schemeClr val="tx2"/>
          </a:solidFill>
          <a:latin typeface="+mn-lt"/>
          <a:ea typeface="ＭＳ Ｐゴシック" pitchFamily="-8" charset="-128"/>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3" algn="l" defTabSz="457211" rtl="0" eaLnBrk="1" latinLnBrk="0" hangingPunct="1">
        <a:defRPr sz="1800" kern="1200">
          <a:solidFill>
            <a:schemeClr val="tx1"/>
          </a:solidFill>
          <a:latin typeface="+mn-lt"/>
          <a:ea typeface="+mn-ea"/>
          <a:cs typeface="+mn-cs"/>
        </a:defRPr>
      </a:lvl3pPr>
      <a:lvl4pPr marL="1371634" algn="l" defTabSz="457211" rtl="0" eaLnBrk="1" latinLnBrk="0" hangingPunct="1">
        <a:defRPr sz="1800" kern="1200">
          <a:solidFill>
            <a:schemeClr val="tx1"/>
          </a:solidFill>
          <a:latin typeface="+mn-lt"/>
          <a:ea typeface="+mn-ea"/>
          <a:cs typeface="+mn-cs"/>
        </a:defRPr>
      </a:lvl4pPr>
      <a:lvl5pPr marL="1828846" algn="l" defTabSz="457211" rtl="0" eaLnBrk="1" latinLnBrk="0" hangingPunct="1">
        <a:defRPr sz="1800" kern="1200">
          <a:solidFill>
            <a:schemeClr val="tx1"/>
          </a:solidFill>
          <a:latin typeface="+mn-lt"/>
          <a:ea typeface="+mn-ea"/>
          <a:cs typeface="+mn-cs"/>
        </a:defRPr>
      </a:lvl5pPr>
      <a:lvl6pPr marL="2286057" algn="l" defTabSz="457211" rtl="0" eaLnBrk="1" latinLnBrk="0" hangingPunct="1">
        <a:defRPr sz="1800" kern="1200">
          <a:solidFill>
            <a:schemeClr val="tx1"/>
          </a:solidFill>
          <a:latin typeface="+mn-lt"/>
          <a:ea typeface="+mn-ea"/>
          <a:cs typeface="+mn-cs"/>
        </a:defRPr>
      </a:lvl6pPr>
      <a:lvl7pPr marL="2743269" algn="l" defTabSz="457211" rtl="0" eaLnBrk="1" latinLnBrk="0" hangingPunct="1">
        <a:defRPr sz="1800" kern="1200">
          <a:solidFill>
            <a:schemeClr val="tx1"/>
          </a:solidFill>
          <a:latin typeface="+mn-lt"/>
          <a:ea typeface="+mn-ea"/>
          <a:cs typeface="+mn-cs"/>
        </a:defRPr>
      </a:lvl7pPr>
      <a:lvl8pPr marL="3200480" algn="l" defTabSz="457211" rtl="0" eaLnBrk="1" latinLnBrk="0" hangingPunct="1">
        <a:defRPr sz="1800" kern="1200">
          <a:solidFill>
            <a:schemeClr val="tx1"/>
          </a:solidFill>
          <a:latin typeface="+mn-lt"/>
          <a:ea typeface="+mn-ea"/>
          <a:cs typeface="+mn-cs"/>
        </a:defRPr>
      </a:lvl8pPr>
      <a:lvl9pPr marL="3657691" algn="l" defTabSz="4572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bit.ly/FiresideChat-FPSB-IOSCO" TargetMode="External"/><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bit.ly/FiresideChat-FPSB-IOSCO" TargetMode="External"/><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ChangeArrowheads="1"/>
          </p:cNvSpPr>
          <p:nvPr/>
        </p:nvSpPr>
        <p:spPr bwMode="white">
          <a:xfrm>
            <a:off x="914400" y="2057400"/>
            <a:ext cx="7620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2800" b="1" dirty="0">
                <a:solidFill>
                  <a:schemeClr val="bg1"/>
                </a:solidFill>
              </a:rPr>
              <a:t>Fireside Chat: FPSB &amp; IOSCO</a:t>
            </a:r>
          </a:p>
          <a:p>
            <a:pPr algn="ctr"/>
            <a:br>
              <a:rPr lang="en-US" sz="2800" b="1" dirty="0">
                <a:solidFill>
                  <a:schemeClr val="bg1"/>
                </a:solidFill>
              </a:rPr>
            </a:br>
            <a:endParaRPr lang="en-US" sz="1400" b="1" dirty="0">
              <a:solidFill>
                <a:schemeClr val="bg1"/>
              </a:solidFill>
            </a:endParaRPr>
          </a:p>
        </p:txBody>
      </p:sp>
      <p:sp>
        <p:nvSpPr>
          <p:cNvPr id="6" name="Rectangle 5"/>
          <p:cNvSpPr/>
          <p:nvPr/>
        </p:nvSpPr>
        <p:spPr>
          <a:xfrm>
            <a:off x="5562600" y="6400800"/>
            <a:ext cx="2514600" cy="304800"/>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125" name="TextBox 4"/>
          <p:cNvSpPr txBox="1">
            <a:spLocks noChangeArrowheads="1"/>
          </p:cNvSpPr>
          <p:nvPr/>
        </p:nvSpPr>
        <p:spPr bwMode="auto">
          <a:xfrm>
            <a:off x="5791200" y="6400801"/>
            <a:ext cx="28956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Arial" charset="0"/>
                <a:ea typeface="ＭＳ Ｐゴシック" charset="0"/>
                <a:cs typeface="ＭＳ Ｐゴシック" charset="0"/>
              </a:defRPr>
            </a:lvl1pPr>
            <a:lvl2pPr>
              <a:defRPr sz="2200">
                <a:solidFill>
                  <a:schemeClr val="tx2"/>
                </a:solidFill>
                <a:latin typeface="Arial" charset="0"/>
                <a:ea typeface="ＭＳ Ｐゴシック" charset="0"/>
              </a:defRPr>
            </a:lvl2pPr>
            <a:lvl3pPr>
              <a:defRPr sz="2000">
                <a:solidFill>
                  <a:schemeClr val="tx2"/>
                </a:solidFill>
                <a:latin typeface="Arial" charset="0"/>
                <a:ea typeface="ＭＳ Ｐゴシック" charset="0"/>
              </a:defRPr>
            </a:lvl3pPr>
            <a:lvl4pPr>
              <a:defRPr sz="2000">
                <a:solidFill>
                  <a:schemeClr val="tx2"/>
                </a:solidFill>
                <a:latin typeface="Arial" charset="0"/>
                <a:ea typeface="ＭＳ Ｐゴシック" charset="0"/>
              </a:defRPr>
            </a:lvl4pPr>
            <a:lvl5pPr>
              <a:defRPr sz="2000">
                <a:solidFill>
                  <a:schemeClr val="tx2"/>
                </a:solidFill>
                <a:latin typeface="Arial" charset="0"/>
                <a:ea typeface="ＭＳ Ｐゴシック" charset="0"/>
              </a:defRPr>
            </a:lvl5pPr>
            <a:lvl6pPr eaLnBrk="0" hangingPunct="0">
              <a:buFont typeface="Wingdings" charset="0"/>
              <a:defRPr sz="2000">
                <a:solidFill>
                  <a:schemeClr val="tx2"/>
                </a:solidFill>
                <a:latin typeface="Arial" charset="0"/>
                <a:ea typeface="ＭＳ Ｐゴシック" charset="0"/>
              </a:defRPr>
            </a:lvl6pPr>
            <a:lvl7pPr eaLnBrk="0" hangingPunct="0">
              <a:buFont typeface="Wingdings" charset="0"/>
              <a:defRPr sz="2000">
                <a:solidFill>
                  <a:schemeClr val="tx2"/>
                </a:solidFill>
                <a:latin typeface="Arial" charset="0"/>
                <a:ea typeface="ＭＳ Ｐゴシック" charset="0"/>
              </a:defRPr>
            </a:lvl7pPr>
            <a:lvl8pPr eaLnBrk="0" hangingPunct="0">
              <a:buFont typeface="Wingdings" charset="0"/>
              <a:defRPr sz="2000">
                <a:solidFill>
                  <a:schemeClr val="tx2"/>
                </a:solidFill>
                <a:latin typeface="Arial" charset="0"/>
                <a:ea typeface="ＭＳ Ｐゴシック" charset="0"/>
              </a:defRPr>
            </a:lvl8pPr>
            <a:lvl9pPr eaLnBrk="0" hangingPunct="0">
              <a:buFont typeface="Wingdings" charset="0"/>
              <a:defRPr sz="2000">
                <a:solidFill>
                  <a:schemeClr val="tx2"/>
                </a:solidFill>
                <a:latin typeface="Arial" charset="0"/>
                <a:ea typeface="ＭＳ Ｐゴシック" charset="0"/>
              </a:defRPr>
            </a:lvl9pPr>
          </a:lstStyle>
          <a:p>
            <a:r>
              <a:rPr lang="en-US" sz="800" dirty="0">
                <a:solidFill>
                  <a:schemeClr val="bg2"/>
                </a:solidFill>
              </a:rPr>
              <a:t>Copyright © 2022 Financial Planning Standards Board</a:t>
            </a:r>
          </a:p>
        </p:txBody>
      </p:sp>
      <p:pic>
        <p:nvPicPr>
          <p:cNvPr id="10" name="Picture 9" descr="A person wearing glasses and a suit&#10;&#10;Description automatically generated with medium confidence">
            <a:extLst>
              <a:ext uri="{FF2B5EF4-FFF2-40B4-BE49-F238E27FC236}">
                <a16:creationId xmlns:a16="http://schemas.microsoft.com/office/drawing/2014/main" id="{B07B8095-9ACC-9B45-BE38-B37EDE59320A}"/>
              </a:ext>
            </a:extLst>
          </p:cNvPr>
          <p:cNvPicPr>
            <a:picLocks noChangeAspect="1"/>
          </p:cNvPicPr>
          <p:nvPr/>
        </p:nvPicPr>
        <p:blipFill>
          <a:blip r:embed="rId3"/>
          <a:stretch>
            <a:fillRect/>
          </a:stretch>
        </p:blipFill>
        <p:spPr>
          <a:xfrm>
            <a:off x="1867835" y="2850016"/>
            <a:ext cx="1701706" cy="2127133"/>
          </a:xfrm>
          <a:prstGeom prst="rect">
            <a:avLst/>
          </a:prstGeom>
        </p:spPr>
      </p:pic>
      <p:pic>
        <p:nvPicPr>
          <p:cNvPr id="12" name="Picture 11" descr="A person in a suit and tie&#10;&#10;Description automatically generated with medium confidence">
            <a:extLst>
              <a:ext uri="{FF2B5EF4-FFF2-40B4-BE49-F238E27FC236}">
                <a16:creationId xmlns:a16="http://schemas.microsoft.com/office/drawing/2014/main" id="{B2154B46-BDAB-DA32-6EBB-56CDEFFFDC8E}"/>
              </a:ext>
            </a:extLst>
          </p:cNvPr>
          <p:cNvPicPr>
            <a:picLocks noChangeAspect="1"/>
          </p:cNvPicPr>
          <p:nvPr/>
        </p:nvPicPr>
        <p:blipFill>
          <a:blip r:embed="rId4"/>
          <a:stretch>
            <a:fillRect/>
          </a:stretch>
        </p:blipFill>
        <p:spPr>
          <a:xfrm>
            <a:off x="4593857" y="2823122"/>
            <a:ext cx="1961207" cy="2127133"/>
          </a:xfrm>
          <a:prstGeom prst="rect">
            <a:avLst/>
          </a:prstGeom>
        </p:spPr>
      </p:pic>
      <p:sp>
        <p:nvSpPr>
          <p:cNvPr id="15" name="TextBox 14">
            <a:extLst>
              <a:ext uri="{FF2B5EF4-FFF2-40B4-BE49-F238E27FC236}">
                <a16:creationId xmlns:a16="http://schemas.microsoft.com/office/drawing/2014/main" id="{A7D8FF39-5E2F-A766-ECE9-59AA8FC1DA3F}"/>
              </a:ext>
            </a:extLst>
          </p:cNvPr>
          <p:cNvSpPr txBox="1"/>
          <p:nvPr/>
        </p:nvSpPr>
        <p:spPr>
          <a:xfrm>
            <a:off x="1840941" y="4977149"/>
            <a:ext cx="1961207" cy="584775"/>
          </a:xfrm>
          <a:prstGeom prst="rect">
            <a:avLst/>
          </a:prstGeom>
          <a:noFill/>
        </p:spPr>
        <p:txBody>
          <a:bodyPr wrap="square" rtlCol="0">
            <a:spAutoFit/>
          </a:bodyPr>
          <a:lstStyle/>
          <a:p>
            <a:r>
              <a:rPr lang="en-US" sz="1600" b="1" dirty="0">
                <a:solidFill>
                  <a:srgbClr val="447A1C"/>
                </a:solidFill>
              </a:rPr>
              <a:t>Noel Maye</a:t>
            </a:r>
          </a:p>
          <a:p>
            <a:r>
              <a:rPr lang="en-US" sz="1600" b="1" dirty="0">
                <a:solidFill>
                  <a:srgbClr val="447A1C"/>
                </a:solidFill>
              </a:rPr>
              <a:t>FPSB CEO</a:t>
            </a:r>
          </a:p>
        </p:txBody>
      </p:sp>
      <p:sp>
        <p:nvSpPr>
          <p:cNvPr id="17" name="TextBox 16">
            <a:extLst>
              <a:ext uri="{FF2B5EF4-FFF2-40B4-BE49-F238E27FC236}">
                <a16:creationId xmlns:a16="http://schemas.microsoft.com/office/drawing/2014/main" id="{9526AFB3-B5EE-6498-2F41-3ED6C3BF1070}"/>
              </a:ext>
            </a:extLst>
          </p:cNvPr>
          <p:cNvSpPr txBox="1"/>
          <p:nvPr/>
        </p:nvSpPr>
        <p:spPr>
          <a:xfrm>
            <a:off x="4522976" y="4950255"/>
            <a:ext cx="2753189" cy="584775"/>
          </a:xfrm>
          <a:prstGeom prst="rect">
            <a:avLst/>
          </a:prstGeom>
          <a:noFill/>
        </p:spPr>
        <p:txBody>
          <a:bodyPr wrap="square" rtlCol="0">
            <a:spAutoFit/>
          </a:bodyPr>
          <a:lstStyle/>
          <a:p>
            <a:r>
              <a:rPr lang="en-US" sz="1600" b="1" dirty="0">
                <a:solidFill>
                  <a:srgbClr val="447A1C"/>
                </a:solidFill>
              </a:rPr>
              <a:t>Martin Moloney</a:t>
            </a:r>
          </a:p>
          <a:p>
            <a:r>
              <a:rPr lang="en-US" sz="1600" b="1" dirty="0">
                <a:solidFill>
                  <a:srgbClr val="447A1C"/>
                </a:solidFill>
              </a:rPr>
              <a:t>IOSCO Secretary General</a:t>
            </a:r>
          </a:p>
        </p:txBody>
      </p:sp>
    </p:spTree>
    <p:extLst>
      <p:ext uri="{BB962C8B-B14F-4D97-AF65-F5344CB8AC3E}">
        <p14:creationId xmlns:p14="http://schemas.microsoft.com/office/powerpoint/2010/main" val="1552578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6544AE0-3DAE-B735-8209-95B17597403F}"/>
              </a:ext>
            </a:extLst>
          </p:cNvPr>
          <p:cNvSpPr>
            <a:spLocks noGrp="1"/>
          </p:cNvSpPr>
          <p:nvPr>
            <p:ph type="title"/>
          </p:nvPr>
        </p:nvSpPr>
        <p:spPr>
          <a:xfrm>
            <a:off x="914400" y="685800"/>
            <a:ext cx="7467600" cy="685800"/>
          </a:xfrm>
        </p:spPr>
        <p:txBody>
          <a:bodyPr/>
          <a:lstStyle/>
          <a:p>
            <a:r>
              <a:rPr lang="en-US" dirty="0"/>
              <a:t>Fireside Chat: Invite to Feature on Social Media</a:t>
            </a:r>
          </a:p>
        </p:txBody>
      </p:sp>
      <p:sp>
        <p:nvSpPr>
          <p:cNvPr id="13" name="Text Placeholder 2">
            <a:extLst>
              <a:ext uri="{FF2B5EF4-FFF2-40B4-BE49-F238E27FC236}">
                <a16:creationId xmlns:a16="http://schemas.microsoft.com/office/drawing/2014/main" id="{EDE56BA1-05F7-4EE2-F8F2-6FFEA1B81DE7}"/>
              </a:ext>
            </a:extLst>
          </p:cNvPr>
          <p:cNvSpPr>
            <a:spLocks noGrp="1"/>
          </p:cNvSpPr>
          <p:nvPr>
            <p:ph type="body" sz="half" idx="1"/>
          </p:nvPr>
        </p:nvSpPr>
        <p:spPr>
          <a:xfrm>
            <a:off x="885265" y="1469492"/>
            <a:ext cx="3505200" cy="3407308"/>
          </a:xfrm>
        </p:spPr>
        <p:txBody>
          <a:bodyPr/>
          <a:lstStyle/>
          <a:p>
            <a:pPr marL="0" indent="0">
              <a:buNone/>
            </a:pPr>
            <a:endParaRPr lang="en-US" sz="1400" dirty="0"/>
          </a:p>
          <a:p>
            <a:r>
              <a:rPr lang="en-US" sz="1600" dirty="0"/>
              <a:t>FPSB invites Affiliates to feature the FPSB / IOSCO Fireside Chat via social media</a:t>
            </a:r>
          </a:p>
          <a:p>
            <a:pPr marL="0" indent="0">
              <a:buNone/>
            </a:pPr>
            <a:endParaRPr lang="en-US" sz="1600" dirty="0"/>
          </a:p>
          <a:p>
            <a:pPr lvl="1"/>
            <a:r>
              <a:rPr lang="en-US" sz="1400" dirty="0"/>
              <a:t>Video is available on FPSB’s YouTube Channel for Affiliates to showcase on their respective social media platforms on World Financial Planning Day</a:t>
            </a:r>
            <a:br>
              <a:rPr lang="en-US" sz="1400" dirty="0"/>
            </a:br>
            <a:endParaRPr lang="en-US" sz="1400" dirty="0"/>
          </a:p>
          <a:p>
            <a:pPr lvl="1"/>
            <a:r>
              <a:rPr lang="en-US" sz="1400" dirty="0"/>
              <a:t>Video Link: </a:t>
            </a:r>
            <a:r>
              <a:rPr lang="en-US" sz="1400" dirty="0">
                <a:hlinkClick r:id="rId2"/>
              </a:rPr>
              <a:t>https://bit.ly/FiresideChat-FPSB-IOSCO</a:t>
            </a:r>
            <a:r>
              <a:rPr lang="en-US" sz="1400" dirty="0"/>
              <a:t> </a:t>
            </a:r>
            <a:br>
              <a:rPr lang="en-US" sz="1400" dirty="0"/>
            </a:br>
            <a:endParaRPr lang="en-US" sz="1400" dirty="0"/>
          </a:p>
          <a:p>
            <a:pPr marL="457211" lvl="1" indent="0">
              <a:buNone/>
            </a:pPr>
            <a:br>
              <a:rPr lang="en-US" sz="1400" dirty="0"/>
            </a:br>
            <a:endParaRPr lang="en-US" sz="1400" dirty="0"/>
          </a:p>
          <a:p>
            <a:pPr marL="0" indent="0">
              <a:buNone/>
            </a:pPr>
            <a:br>
              <a:rPr lang="en-US" sz="1600" dirty="0"/>
            </a:br>
            <a:endParaRPr lang="en-US" sz="1600" dirty="0"/>
          </a:p>
          <a:p>
            <a:endParaRPr lang="en-US" sz="1400" dirty="0">
              <a:highlight>
                <a:srgbClr val="FFFF00"/>
              </a:highlight>
            </a:endParaRPr>
          </a:p>
          <a:p>
            <a:pPr lvl="1"/>
            <a:endParaRPr lang="en-US" sz="1400" dirty="0">
              <a:highlight>
                <a:srgbClr val="FFFF00"/>
              </a:highlight>
            </a:endParaRPr>
          </a:p>
          <a:p>
            <a:pPr marL="457211" lvl="1" indent="0">
              <a:buNone/>
            </a:pPr>
            <a:br>
              <a:rPr lang="en-US" sz="1400" dirty="0"/>
            </a:br>
            <a:r>
              <a:rPr lang="en-US" sz="1400" dirty="0"/>
              <a:t> </a:t>
            </a:r>
          </a:p>
        </p:txBody>
      </p:sp>
      <p:pic>
        <p:nvPicPr>
          <p:cNvPr id="6" name="Content Placeholder 5" descr="Logo, company name&#10;&#10;Description automatically generated">
            <a:extLst>
              <a:ext uri="{FF2B5EF4-FFF2-40B4-BE49-F238E27FC236}">
                <a16:creationId xmlns:a16="http://schemas.microsoft.com/office/drawing/2014/main" id="{0027724B-10FB-B6DB-6042-E21E74CA38EC}"/>
              </a:ext>
            </a:extLst>
          </p:cNvPr>
          <p:cNvPicPr>
            <a:picLocks noGrp="1" noChangeAspect="1"/>
          </p:cNvPicPr>
          <p:nvPr>
            <p:ph sz="half" idx="2"/>
          </p:nvPr>
        </p:nvPicPr>
        <p:blipFill>
          <a:blip r:embed="rId3"/>
          <a:stretch>
            <a:fillRect/>
          </a:stretch>
        </p:blipFill>
        <p:spPr>
          <a:xfrm>
            <a:off x="6858000" y="4804313"/>
            <a:ext cx="1752600" cy="906971"/>
          </a:xfrm>
          <a:prstGeom prst="rect">
            <a:avLst/>
          </a:prstGeom>
          <a:noFill/>
        </p:spPr>
      </p:pic>
      <p:pic>
        <p:nvPicPr>
          <p:cNvPr id="5" name="Picture 4" descr="A picture containing text, clipart&#10;&#10;Description automatically generated">
            <a:extLst>
              <a:ext uri="{FF2B5EF4-FFF2-40B4-BE49-F238E27FC236}">
                <a16:creationId xmlns:a16="http://schemas.microsoft.com/office/drawing/2014/main" id="{EE7425A0-6AA2-CD07-52C0-40CEA18166D6}"/>
              </a:ext>
            </a:extLst>
          </p:cNvPr>
          <p:cNvPicPr>
            <a:picLocks noChangeAspect="1"/>
          </p:cNvPicPr>
          <p:nvPr/>
        </p:nvPicPr>
        <p:blipFill>
          <a:blip r:embed="rId4"/>
          <a:stretch>
            <a:fillRect/>
          </a:stretch>
        </p:blipFill>
        <p:spPr>
          <a:xfrm>
            <a:off x="4732200" y="4804313"/>
            <a:ext cx="1854618" cy="1130369"/>
          </a:xfrm>
          <a:prstGeom prst="rect">
            <a:avLst/>
          </a:prstGeom>
        </p:spPr>
      </p:pic>
      <p:pic>
        <p:nvPicPr>
          <p:cNvPr id="9" name="Picture 8" descr="Graphical user interface, website">
            <a:extLst>
              <a:ext uri="{FF2B5EF4-FFF2-40B4-BE49-F238E27FC236}">
                <a16:creationId xmlns:a16="http://schemas.microsoft.com/office/drawing/2014/main" id="{CA4C1601-828E-2E91-7062-54FD026DDE98}"/>
              </a:ext>
            </a:extLst>
          </p:cNvPr>
          <p:cNvPicPr>
            <a:picLocks noChangeAspect="1"/>
          </p:cNvPicPr>
          <p:nvPr/>
        </p:nvPicPr>
        <p:blipFill>
          <a:blip r:embed="rId5"/>
          <a:stretch>
            <a:fillRect/>
          </a:stretch>
        </p:blipFill>
        <p:spPr>
          <a:xfrm>
            <a:off x="4661647" y="1676400"/>
            <a:ext cx="4165609" cy="2343204"/>
          </a:xfrm>
          <a:prstGeom prst="rect">
            <a:avLst/>
          </a:prstGeom>
        </p:spPr>
      </p:pic>
    </p:spTree>
    <p:extLst>
      <p:ext uri="{BB962C8B-B14F-4D97-AF65-F5344CB8AC3E}">
        <p14:creationId xmlns:p14="http://schemas.microsoft.com/office/powerpoint/2010/main" val="1898536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6544AE0-3DAE-B735-8209-95B17597403F}"/>
              </a:ext>
            </a:extLst>
          </p:cNvPr>
          <p:cNvSpPr>
            <a:spLocks noGrp="1"/>
          </p:cNvSpPr>
          <p:nvPr>
            <p:ph type="title"/>
          </p:nvPr>
        </p:nvSpPr>
        <p:spPr>
          <a:xfrm>
            <a:off x="914400" y="685800"/>
            <a:ext cx="7467600" cy="685800"/>
          </a:xfrm>
        </p:spPr>
        <p:txBody>
          <a:bodyPr/>
          <a:lstStyle/>
          <a:p>
            <a:r>
              <a:rPr lang="en-US" dirty="0"/>
              <a:t>Fireside Chat: Financial Planning Community</a:t>
            </a:r>
          </a:p>
        </p:txBody>
      </p:sp>
      <p:sp>
        <p:nvSpPr>
          <p:cNvPr id="13" name="Text Placeholder 2">
            <a:extLst>
              <a:ext uri="{FF2B5EF4-FFF2-40B4-BE49-F238E27FC236}">
                <a16:creationId xmlns:a16="http://schemas.microsoft.com/office/drawing/2014/main" id="{EDE56BA1-05F7-4EE2-F8F2-6FFEA1B81DE7}"/>
              </a:ext>
            </a:extLst>
          </p:cNvPr>
          <p:cNvSpPr>
            <a:spLocks noGrp="1"/>
          </p:cNvSpPr>
          <p:nvPr>
            <p:ph type="body" sz="half" idx="1"/>
          </p:nvPr>
        </p:nvSpPr>
        <p:spPr>
          <a:xfrm>
            <a:off x="876300" y="1371600"/>
            <a:ext cx="3505200" cy="4800599"/>
          </a:xfrm>
        </p:spPr>
        <p:txBody>
          <a:bodyPr/>
          <a:lstStyle/>
          <a:p>
            <a:r>
              <a:rPr lang="en-US" sz="1600" dirty="0"/>
              <a:t>This 5 October, join IOSCO Secretary General Martin Moloney and FPSB CEO Noel Maye for a discussion on how those in the financial planning profession can support investor education and consumer protection efforts. Tune in here on 5 Oct to see the on-demand discussion. </a:t>
            </a:r>
          </a:p>
          <a:p>
            <a:pPr marL="0" indent="0">
              <a:buNone/>
            </a:pPr>
            <a:r>
              <a:rPr lang="en-US" sz="1600" dirty="0"/>
              <a:t>      #WFPD2022 #IOSCOWIW2022 </a:t>
            </a:r>
            <a:br>
              <a:rPr lang="en-US" sz="1600" dirty="0"/>
            </a:br>
            <a:r>
              <a:rPr lang="en-US" sz="1600" dirty="0"/>
              <a:t> </a:t>
            </a:r>
          </a:p>
          <a:p>
            <a:r>
              <a:rPr lang="en-US" sz="1600" dirty="0"/>
              <a:t>Tag FPSB at:</a:t>
            </a:r>
          </a:p>
          <a:p>
            <a:pPr lvl="1"/>
            <a:r>
              <a:rPr lang="en-US" sz="1400" dirty="0"/>
              <a:t>LinkedIn: @Financial Planning Standards Board Ltd. </a:t>
            </a:r>
          </a:p>
          <a:p>
            <a:pPr lvl="1"/>
            <a:r>
              <a:rPr lang="en-US" sz="1400" dirty="0"/>
              <a:t>Facebook: @Financial Planning Standards Board Ltd.</a:t>
            </a:r>
          </a:p>
          <a:p>
            <a:pPr lvl="1"/>
            <a:r>
              <a:rPr lang="en-US" sz="1400" dirty="0"/>
              <a:t>Twitter: @FPSB</a:t>
            </a:r>
          </a:p>
          <a:p>
            <a:pPr lvl="1"/>
            <a:r>
              <a:rPr lang="en-US" sz="1400" dirty="0"/>
              <a:t>Instagram: @fpsb_global</a:t>
            </a:r>
          </a:p>
        </p:txBody>
      </p:sp>
      <p:pic>
        <p:nvPicPr>
          <p:cNvPr id="6" name="Content Placeholder 5" descr="Logo, company name&#10;&#10;Description automatically generated">
            <a:extLst>
              <a:ext uri="{FF2B5EF4-FFF2-40B4-BE49-F238E27FC236}">
                <a16:creationId xmlns:a16="http://schemas.microsoft.com/office/drawing/2014/main" id="{0027724B-10FB-B6DB-6042-E21E74CA38EC}"/>
              </a:ext>
            </a:extLst>
          </p:cNvPr>
          <p:cNvPicPr>
            <a:picLocks noGrp="1" noChangeAspect="1"/>
          </p:cNvPicPr>
          <p:nvPr>
            <p:ph sz="half" idx="2"/>
          </p:nvPr>
        </p:nvPicPr>
        <p:blipFill>
          <a:blip r:embed="rId2"/>
          <a:stretch>
            <a:fillRect/>
          </a:stretch>
        </p:blipFill>
        <p:spPr>
          <a:xfrm>
            <a:off x="6629400" y="4804313"/>
            <a:ext cx="1752600" cy="906971"/>
          </a:xfrm>
          <a:prstGeom prst="rect">
            <a:avLst/>
          </a:prstGeom>
          <a:noFill/>
        </p:spPr>
      </p:pic>
      <p:pic>
        <p:nvPicPr>
          <p:cNvPr id="5" name="Picture 4" descr="A picture containing text, clipart&#10;&#10;Description automatically generated">
            <a:extLst>
              <a:ext uri="{FF2B5EF4-FFF2-40B4-BE49-F238E27FC236}">
                <a16:creationId xmlns:a16="http://schemas.microsoft.com/office/drawing/2014/main" id="{EE7425A0-6AA2-CD07-52C0-40CEA18166D6}"/>
              </a:ext>
            </a:extLst>
          </p:cNvPr>
          <p:cNvPicPr>
            <a:picLocks noChangeAspect="1"/>
          </p:cNvPicPr>
          <p:nvPr/>
        </p:nvPicPr>
        <p:blipFill>
          <a:blip r:embed="rId3"/>
          <a:stretch>
            <a:fillRect/>
          </a:stretch>
        </p:blipFill>
        <p:spPr>
          <a:xfrm>
            <a:off x="4622382" y="4804313"/>
            <a:ext cx="1854618" cy="1130369"/>
          </a:xfrm>
          <a:prstGeom prst="rect">
            <a:avLst/>
          </a:prstGeom>
        </p:spPr>
      </p:pic>
      <p:pic>
        <p:nvPicPr>
          <p:cNvPr id="9" name="Picture 8" descr="Graphical user interface, website">
            <a:extLst>
              <a:ext uri="{FF2B5EF4-FFF2-40B4-BE49-F238E27FC236}">
                <a16:creationId xmlns:a16="http://schemas.microsoft.com/office/drawing/2014/main" id="{CA4C1601-828E-2E91-7062-54FD026DDE98}"/>
              </a:ext>
            </a:extLst>
          </p:cNvPr>
          <p:cNvPicPr>
            <a:picLocks noChangeAspect="1"/>
          </p:cNvPicPr>
          <p:nvPr/>
        </p:nvPicPr>
        <p:blipFill>
          <a:blip r:embed="rId4"/>
          <a:stretch>
            <a:fillRect/>
          </a:stretch>
        </p:blipFill>
        <p:spPr>
          <a:xfrm>
            <a:off x="4661647" y="1676400"/>
            <a:ext cx="4165609" cy="2343204"/>
          </a:xfrm>
          <a:prstGeom prst="rect">
            <a:avLst/>
          </a:prstGeom>
        </p:spPr>
      </p:pic>
    </p:spTree>
    <p:extLst>
      <p:ext uri="{BB962C8B-B14F-4D97-AF65-F5344CB8AC3E}">
        <p14:creationId xmlns:p14="http://schemas.microsoft.com/office/powerpoint/2010/main" val="2986986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6544AE0-3DAE-B735-8209-95B17597403F}"/>
              </a:ext>
            </a:extLst>
          </p:cNvPr>
          <p:cNvSpPr>
            <a:spLocks noGrp="1"/>
          </p:cNvSpPr>
          <p:nvPr>
            <p:ph type="title"/>
          </p:nvPr>
        </p:nvSpPr>
        <p:spPr>
          <a:xfrm>
            <a:off x="914400" y="533400"/>
            <a:ext cx="7467600" cy="685800"/>
          </a:xfrm>
        </p:spPr>
        <p:txBody>
          <a:bodyPr/>
          <a:lstStyle/>
          <a:p>
            <a:r>
              <a:rPr lang="en-US" dirty="0"/>
              <a:t>Fireside Chat: Investor Risks</a:t>
            </a:r>
          </a:p>
        </p:txBody>
      </p:sp>
      <p:sp>
        <p:nvSpPr>
          <p:cNvPr id="13" name="Text Placeholder 2">
            <a:extLst>
              <a:ext uri="{FF2B5EF4-FFF2-40B4-BE49-F238E27FC236}">
                <a16:creationId xmlns:a16="http://schemas.microsoft.com/office/drawing/2014/main" id="{EDE56BA1-05F7-4EE2-F8F2-6FFEA1B81DE7}"/>
              </a:ext>
            </a:extLst>
          </p:cNvPr>
          <p:cNvSpPr>
            <a:spLocks noGrp="1"/>
          </p:cNvSpPr>
          <p:nvPr>
            <p:ph type="body" sz="half" idx="1"/>
          </p:nvPr>
        </p:nvSpPr>
        <p:spPr>
          <a:xfrm>
            <a:off x="914400" y="1143000"/>
            <a:ext cx="3505200" cy="5029200"/>
          </a:xfrm>
        </p:spPr>
        <p:txBody>
          <a:bodyPr/>
          <a:lstStyle/>
          <a:p>
            <a:r>
              <a:rPr lang="en-US" sz="1600" dirty="0"/>
              <a:t>This World Financial Planning Day, 5 October, join a Fireside Chat with IOSCO Secretary General Martin Moloney and FPSB CEO Noel Maye to learn more about investor risks and how those in the financial planning community can help protect consumers. Tune in here on 5 Oct to see the on-demand discussion. </a:t>
            </a:r>
            <a:endParaRPr lang="en-US" sz="1600" dirty="0">
              <a:highlight>
                <a:srgbClr val="FFFF00"/>
              </a:highlight>
            </a:endParaRPr>
          </a:p>
          <a:p>
            <a:r>
              <a:rPr lang="en-US" sz="1600" dirty="0"/>
              <a:t>#WFPD2022 #IOSCOWIW2022 </a:t>
            </a:r>
            <a:br>
              <a:rPr lang="en-US" sz="1600" dirty="0"/>
            </a:br>
            <a:r>
              <a:rPr lang="en-US" sz="1600" dirty="0"/>
              <a:t> </a:t>
            </a:r>
          </a:p>
          <a:p>
            <a:r>
              <a:rPr lang="en-US" sz="1600" dirty="0"/>
              <a:t>Tag FPSB at:</a:t>
            </a:r>
          </a:p>
          <a:p>
            <a:pPr lvl="1"/>
            <a:r>
              <a:rPr lang="en-US" sz="1400" dirty="0"/>
              <a:t>LinkedIn: @Financial Planning Standards Board Ltd. </a:t>
            </a:r>
          </a:p>
          <a:p>
            <a:pPr lvl="1"/>
            <a:r>
              <a:rPr lang="en-US" sz="1400" dirty="0"/>
              <a:t>Facebook: @Financial Planning Standards Board Ltd.</a:t>
            </a:r>
          </a:p>
          <a:p>
            <a:pPr lvl="1"/>
            <a:r>
              <a:rPr lang="en-US" sz="1400" dirty="0"/>
              <a:t>Twitter: @FPSB</a:t>
            </a:r>
          </a:p>
          <a:p>
            <a:pPr lvl="1"/>
            <a:r>
              <a:rPr lang="en-US" sz="1400" dirty="0"/>
              <a:t>Instagram: @fpsb_global</a:t>
            </a:r>
          </a:p>
        </p:txBody>
      </p:sp>
      <p:pic>
        <p:nvPicPr>
          <p:cNvPr id="6" name="Content Placeholder 5" descr="Logo, company name&#10;&#10;Description automatically generated">
            <a:extLst>
              <a:ext uri="{FF2B5EF4-FFF2-40B4-BE49-F238E27FC236}">
                <a16:creationId xmlns:a16="http://schemas.microsoft.com/office/drawing/2014/main" id="{0027724B-10FB-B6DB-6042-E21E74CA38EC}"/>
              </a:ext>
            </a:extLst>
          </p:cNvPr>
          <p:cNvPicPr>
            <a:picLocks noGrp="1" noChangeAspect="1"/>
          </p:cNvPicPr>
          <p:nvPr>
            <p:ph sz="half" idx="2"/>
          </p:nvPr>
        </p:nvPicPr>
        <p:blipFill>
          <a:blip r:embed="rId2"/>
          <a:stretch>
            <a:fillRect/>
          </a:stretch>
        </p:blipFill>
        <p:spPr>
          <a:xfrm>
            <a:off x="6629400" y="4804313"/>
            <a:ext cx="1752600" cy="906971"/>
          </a:xfrm>
          <a:prstGeom prst="rect">
            <a:avLst/>
          </a:prstGeom>
          <a:noFill/>
        </p:spPr>
      </p:pic>
      <p:pic>
        <p:nvPicPr>
          <p:cNvPr id="5" name="Picture 4" descr="A picture containing text, clipart&#10;&#10;Description automatically generated">
            <a:extLst>
              <a:ext uri="{FF2B5EF4-FFF2-40B4-BE49-F238E27FC236}">
                <a16:creationId xmlns:a16="http://schemas.microsoft.com/office/drawing/2014/main" id="{EE7425A0-6AA2-CD07-52C0-40CEA18166D6}"/>
              </a:ext>
            </a:extLst>
          </p:cNvPr>
          <p:cNvPicPr>
            <a:picLocks noChangeAspect="1"/>
          </p:cNvPicPr>
          <p:nvPr/>
        </p:nvPicPr>
        <p:blipFill>
          <a:blip r:embed="rId3"/>
          <a:stretch>
            <a:fillRect/>
          </a:stretch>
        </p:blipFill>
        <p:spPr>
          <a:xfrm>
            <a:off x="4622382" y="4804313"/>
            <a:ext cx="1854618" cy="1130369"/>
          </a:xfrm>
          <a:prstGeom prst="rect">
            <a:avLst/>
          </a:prstGeom>
        </p:spPr>
      </p:pic>
      <p:pic>
        <p:nvPicPr>
          <p:cNvPr id="9" name="Picture 8" descr="Graphical user interface, website">
            <a:extLst>
              <a:ext uri="{FF2B5EF4-FFF2-40B4-BE49-F238E27FC236}">
                <a16:creationId xmlns:a16="http://schemas.microsoft.com/office/drawing/2014/main" id="{CA4C1601-828E-2E91-7062-54FD026DDE98}"/>
              </a:ext>
            </a:extLst>
          </p:cNvPr>
          <p:cNvPicPr>
            <a:picLocks noChangeAspect="1"/>
          </p:cNvPicPr>
          <p:nvPr/>
        </p:nvPicPr>
        <p:blipFill>
          <a:blip r:embed="rId4"/>
          <a:stretch>
            <a:fillRect/>
          </a:stretch>
        </p:blipFill>
        <p:spPr>
          <a:xfrm>
            <a:off x="4661647" y="1676400"/>
            <a:ext cx="4165609" cy="2343204"/>
          </a:xfrm>
          <a:prstGeom prst="rect">
            <a:avLst/>
          </a:prstGeom>
        </p:spPr>
      </p:pic>
    </p:spTree>
    <p:extLst>
      <p:ext uri="{BB962C8B-B14F-4D97-AF65-F5344CB8AC3E}">
        <p14:creationId xmlns:p14="http://schemas.microsoft.com/office/powerpoint/2010/main" val="2706299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6544AE0-3DAE-B735-8209-95B17597403F}"/>
              </a:ext>
            </a:extLst>
          </p:cNvPr>
          <p:cNvSpPr>
            <a:spLocks noGrp="1"/>
          </p:cNvSpPr>
          <p:nvPr>
            <p:ph type="title"/>
          </p:nvPr>
        </p:nvSpPr>
        <p:spPr>
          <a:xfrm>
            <a:off x="927847" y="167791"/>
            <a:ext cx="7467600" cy="685800"/>
          </a:xfrm>
        </p:spPr>
        <p:txBody>
          <a:bodyPr/>
          <a:lstStyle/>
          <a:p>
            <a:r>
              <a:rPr lang="en-US" dirty="0"/>
              <a:t>Fireside Chat: World Financial Planning Day</a:t>
            </a:r>
          </a:p>
        </p:txBody>
      </p:sp>
      <p:sp>
        <p:nvSpPr>
          <p:cNvPr id="13" name="Text Placeholder 2">
            <a:extLst>
              <a:ext uri="{FF2B5EF4-FFF2-40B4-BE49-F238E27FC236}">
                <a16:creationId xmlns:a16="http://schemas.microsoft.com/office/drawing/2014/main" id="{EDE56BA1-05F7-4EE2-F8F2-6FFEA1B81DE7}"/>
              </a:ext>
            </a:extLst>
          </p:cNvPr>
          <p:cNvSpPr>
            <a:spLocks noGrp="1"/>
          </p:cNvSpPr>
          <p:nvPr>
            <p:ph type="body" sz="half" idx="1"/>
          </p:nvPr>
        </p:nvSpPr>
        <p:spPr>
          <a:xfrm>
            <a:off x="885265" y="758284"/>
            <a:ext cx="3505200" cy="5490116"/>
          </a:xfrm>
        </p:spPr>
        <p:txBody>
          <a:bodyPr/>
          <a:lstStyle/>
          <a:p>
            <a:r>
              <a:rPr lang="en-US" sz="1600" dirty="0"/>
              <a:t>World Financial Planning Day is here! Join IOSCO Secretary General Martin Moloney and FPSB CEO Noel Maye as they discuss how those in the financial planning profession are supporting financial education and consumer protection efforts so you can Live Your Today, Plan Your Tomorrow. Tune in now on-demand: </a:t>
            </a:r>
            <a:r>
              <a:rPr lang="en-US" sz="1600" dirty="0">
                <a:hlinkClick r:id="rId2"/>
              </a:rPr>
              <a:t>https://bit.ly/FiresideChat-FPSB-IOSCO</a:t>
            </a:r>
            <a:r>
              <a:rPr lang="en-US" sz="1600" dirty="0"/>
              <a:t>   </a:t>
            </a:r>
            <a:br>
              <a:rPr lang="en-US" sz="1600" dirty="0"/>
            </a:br>
            <a:r>
              <a:rPr lang="en-US" sz="1600" dirty="0"/>
              <a:t>#WFPD2022 #IOSCOWIW2022 </a:t>
            </a:r>
          </a:p>
          <a:p>
            <a:pPr marL="0" indent="0">
              <a:buNone/>
            </a:pPr>
            <a:endParaRPr lang="en-US" sz="1400" dirty="0">
              <a:highlight>
                <a:srgbClr val="FFFF00"/>
              </a:highlight>
            </a:endParaRPr>
          </a:p>
          <a:p>
            <a:r>
              <a:rPr lang="en-US" sz="1600" dirty="0"/>
              <a:t>Tag FPSB at:</a:t>
            </a:r>
          </a:p>
          <a:p>
            <a:pPr lvl="1"/>
            <a:r>
              <a:rPr lang="en-US" sz="1400" dirty="0"/>
              <a:t>LinkedIn: @Financial Planning Standards Board Ltd. </a:t>
            </a:r>
          </a:p>
          <a:p>
            <a:pPr lvl="1"/>
            <a:r>
              <a:rPr lang="en-US" sz="1400" dirty="0"/>
              <a:t>Facebook: @Financial Planning Standards Board Ltd.</a:t>
            </a:r>
          </a:p>
          <a:p>
            <a:pPr lvl="1"/>
            <a:r>
              <a:rPr lang="en-US" sz="1400" dirty="0"/>
              <a:t>Twitter: @FPSB</a:t>
            </a:r>
          </a:p>
          <a:p>
            <a:pPr lvl="1"/>
            <a:r>
              <a:rPr lang="en-US" sz="1400" dirty="0"/>
              <a:t>Instagram: @fpsb_global</a:t>
            </a:r>
          </a:p>
          <a:p>
            <a:pPr lvl="1"/>
            <a:endParaRPr lang="en-US" sz="1400" dirty="0">
              <a:highlight>
                <a:srgbClr val="FFFF00"/>
              </a:highlight>
            </a:endParaRPr>
          </a:p>
          <a:p>
            <a:pPr marL="457211" lvl="1" indent="0">
              <a:buNone/>
            </a:pPr>
            <a:br>
              <a:rPr lang="en-US" sz="1400" dirty="0"/>
            </a:br>
            <a:r>
              <a:rPr lang="en-US" sz="1400" dirty="0"/>
              <a:t> </a:t>
            </a:r>
          </a:p>
        </p:txBody>
      </p:sp>
      <p:pic>
        <p:nvPicPr>
          <p:cNvPr id="6" name="Content Placeholder 5" descr="Logo, company name&#10;&#10;Description automatically generated">
            <a:extLst>
              <a:ext uri="{FF2B5EF4-FFF2-40B4-BE49-F238E27FC236}">
                <a16:creationId xmlns:a16="http://schemas.microsoft.com/office/drawing/2014/main" id="{0027724B-10FB-B6DB-6042-E21E74CA38EC}"/>
              </a:ext>
            </a:extLst>
          </p:cNvPr>
          <p:cNvPicPr>
            <a:picLocks noGrp="1" noChangeAspect="1"/>
          </p:cNvPicPr>
          <p:nvPr>
            <p:ph sz="half" idx="2"/>
          </p:nvPr>
        </p:nvPicPr>
        <p:blipFill>
          <a:blip r:embed="rId3"/>
          <a:stretch>
            <a:fillRect/>
          </a:stretch>
        </p:blipFill>
        <p:spPr>
          <a:xfrm>
            <a:off x="6858000" y="4804313"/>
            <a:ext cx="1752600" cy="906971"/>
          </a:xfrm>
          <a:prstGeom prst="rect">
            <a:avLst/>
          </a:prstGeom>
          <a:noFill/>
        </p:spPr>
      </p:pic>
      <p:pic>
        <p:nvPicPr>
          <p:cNvPr id="5" name="Picture 4" descr="A picture containing text, clipart&#10;&#10;Description automatically generated">
            <a:extLst>
              <a:ext uri="{FF2B5EF4-FFF2-40B4-BE49-F238E27FC236}">
                <a16:creationId xmlns:a16="http://schemas.microsoft.com/office/drawing/2014/main" id="{EE7425A0-6AA2-CD07-52C0-40CEA18166D6}"/>
              </a:ext>
            </a:extLst>
          </p:cNvPr>
          <p:cNvPicPr>
            <a:picLocks noChangeAspect="1"/>
          </p:cNvPicPr>
          <p:nvPr/>
        </p:nvPicPr>
        <p:blipFill>
          <a:blip r:embed="rId4"/>
          <a:stretch>
            <a:fillRect/>
          </a:stretch>
        </p:blipFill>
        <p:spPr>
          <a:xfrm>
            <a:off x="4732200" y="4804313"/>
            <a:ext cx="1854618" cy="1130369"/>
          </a:xfrm>
          <a:prstGeom prst="rect">
            <a:avLst/>
          </a:prstGeom>
        </p:spPr>
      </p:pic>
      <p:pic>
        <p:nvPicPr>
          <p:cNvPr id="9" name="Picture 8" descr="Graphical user interface, website">
            <a:extLst>
              <a:ext uri="{FF2B5EF4-FFF2-40B4-BE49-F238E27FC236}">
                <a16:creationId xmlns:a16="http://schemas.microsoft.com/office/drawing/2014/main" id="{CA4C1601-828E-2E91-7062-54FD026DDE98}"/>
              </a:ext>
            </a:extLst>
          </p:cNvPr>
          <p:cNvPicPr>
            <a:picLocks noChangeAspect="1"/>
          </p:cNvPicPr>
          <p:nvPr/>
        </p:nvPicPr>
        <p:blipFill>
          <a:blip r:embed="rId5"/>
          <a:stretch>
            <a:fillRect/>
          </a:stretch>
        </p:blipFill>
        <p:spPr>
          <a:xfrm>
            <a:off x="4661647" y="1676400"/>
            <a:ext cx="4165609" cy="2343204"/>
          </a:xfrm>
          <a:prstGeom prst="rect">
            <a:avLst/>
          </a:prstGeom>
        </p:spPr>
      </p:pic>
    </p:spTree>
    <p:extLst>
      <p:ext uri="{BB962C8B-B14F-4D97-AF65-F5344CB8AC3E}">
        <p14:creationId xmlns:p14="http://schemas.microsoft.com/office/powerpoint/2010/main" val="373184773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31027</TotalTime>
  <Words>379</Words>
  <Application>Microsoft Office PowerPoint</Application>
  <PresentationFormat>On-screen Show (4:3)</PresentationFormat>
  <Paragraphs>44</Paragraphs>
  <Slides>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Wingdings</vt:lpstr>
      <vt:lpstr>Default Design</vt:lpstr>
      <vt:lpstr>PowerPoint Presentation</vt:lpstr>
      <vt:lpstr>Fireside Chat: Invite to Feature on Social Media</vt:lpstr>
      <vt:lpstr>Fireside Chat: Financial Planning Community</vt:lpstr>
      <vt:lpstr>Fireside Chat: Investor Risks</vt:lpstr>
      <vt:lpstr>Fireside Chat: World Financial Planning Day</vt:lpstr>
    </vt:vector>
  </TitlesOfParts>
  <Company>FPSB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nmaye</dc:creator>
  <cp:lastModifiedBy>Ryanne Harrah</cp:lastModifiedBy>
  <cp:revision>1556</cp:revision>
  <cp:lastPrinted>2022-03-08T00:49:56Z</cp:lastPrinted>
  <dcterms:created xsi:type="dcterms:W3CDTF">2010-12-21T22:21:18Z</dcterms:created>
  <dcterms:modified xsi:type="dcterms:W3CDTF">2022-09-08T15:58:52Z</dcterms:modified>
</cp:coreProperties>
</file>