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313" r:id="rId5"/>
    <p:sldId id="2321" r:id="rId6"/>
    <p:sldId id="2330" r:id="rId7"/>
    <p:sldId id="2331" r:id="rId8"/>
    <p:sldId id="792" r:id="rId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odfrey Nti" initials="GN" lastIdx="9" clrIdx="6">
    <p:extLst>
      <p:ext uri="{19B8F6BF-5375-455C-9EA6-DF929625EA0E}">
        <p15:presenceInfo xmlns:p15="http://schemas.microsoft.com/office/powerpoint/2012/main" userId="S-1-5-21-3606552454-3677870660-2554081978-1117" providerId="AD"/>
      </p:ext>
    </p:extLst>
  </p:cmAuthor>
  <p:cmAuthor id="1" name="Kate Holmes" initials="KH" lastIdx="6" clrIdx="0"/>
  <p:cmAuthor id="2" name="Carrie Bolno" initials="CB" lastIdx="2" clrIdx="1">
    <p:extLst>
      <p:ext uri="{19B8F6BF-5375-455C-9EA6-DF929625EA0E}">
        <p15:presenceInfo xmlns:p15="http://schemas.microsoft.com/office/powerpoint/2012/main" userId="S-1-5-21-1617493774-1547423953-3548722075-1334" providerId="AD"/>
      </p:ext>
    </p:extLst>
  </p:cmAuthor>
  <p:cmAuthor id="3" name="Joseph Maugeri, CFP®" initials="JMC" lastIdx="12" clrIdx="2">
    <p:extLst>
      <p:ext uri="{19B8F6BF-5375-455C-9EA6-DF929625EA0E}">
        <p15:presenceInfo xmlns:p15="http://schemas.microsoft.com/office/powerpoint/2012/main" userId="S-1-5-21-122385995-679683774-894776629-5441" providerId="AD"/>
      </p:ext>
    </p:extLst>
  </p:cmAuthor>
  <p:cmAuthor id="4" name="Cary List" initials="CL" lastIdx="16" clrIdx="3">
    <p:extLst>
      <p:ext uri="{19B8F6BF-5375-455C-9EA6-DF929625EA0E}">
        <p15:presenceInfo xmlns:p15="http://schemas.microsoft.com/office/powerpoint/2012/main" userId="8939178ae4bb23ac" providerId="Windows Live"/>
      </p:ext>
    </p:extLst>
  </p:cmAuthor>
  <p:cmAuthor id="5" name="David Kop" initials="DK" lastIdx="8" clrIdx="4">
    <p:extLst>
      <p:ext uri="{19B8F6BF-5375-455C-9EA6-DF929625EA0E}">
        <p15:presenceInfo xmlns:p15="http://schemas.microsoft.com/office/powerpoint/2012/main" userId="S-1-5-21-3606552454-3677870660-2554081978-1131" providerId="AD"/>
      </p:ext>
    </p:extLst>
  </p:cmAuthor>
  <p:cmAuthor id="6" name="Noel Maye" initials="NM" lastIdx="4" clrIdx="5">
    <p:extLst>
      <p:ext uri="{19B8F6BF-5375-455C-9EA6-DF929625EA0E}">
        <p15:presenceInfo xmlns:p15="http://schemas.microsoft.com/office/powerpoint/2012/main" userId="S-1-5-21-1617493774-1547423953-3548722075-11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30C"/>
    <a:srgbClr val="33339A"/>
    <a:srgbClr val="F2F2F2"/>
    <a:srgbClr val="F4B084"/>
    <a:srgbClr val="002B7C"/>
    <a:srgbClr val="FFFFCC"/>
    <a:srgbClr val="FF5DA1"/>
    <a:srgbClr val="C6E0B4"/>
    <a:srgbClr val="F1F7A5"/>
    <a:srgbClr val="C73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E9DA4-99A0-4C69-983E-91712433799B}" v="11" dt="2023-07-26T20:44:35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3844" autoAdjust="0"/>
  </p:normalViewPr>
  <p:slideViewPr>
    <p:cSldViewPr>
      <p:cViewPr varScale="1">
        <p:scale>
          <a:sx n="104" d="100"/>
          <a:sy n="104" d="100"/>
        </p:scale>
        <p:origin x="18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3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4"/>
    </p:cViewPr>
  </p:sorterViewPr>
  <p:notesViewPr>
    <p:cSldViewPr>
      <p:cViewPr varScale="1">
        <p:scale>
          <a:sx n="41" d="100"/>
          <a:sy n="41" d="100"/>
        </p:scale>
        <p:origin x="2252" y="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ne Harrah" userId="4e323fa8-9a2e-45f0-b4bd-8415ce4b16bc" providerId="ADAL" clId="{148E9DA4-99A0-4C69-983E-91712433799B}"/>
    <pc:docChg chg="custSel addSld delSld modSld">
      <pc:chgData name="Ryanne Harrah" userId="4e323fa8-9a2e-45f0-b4bd-8415ce4b16bc" providerId="ADAL" clId="{148E9DA4-99A0-4C69-983E-91712433799B}" dt="2023-07-26T20:44:53.084" v="53" actId="20577"/>
      <pc:docMkLst>
        <pc:docMk/>
      </pc:docMkLst>
      <pc:sldChg chg="addSp delSp modSp mod">
        <pc:chgData name="Ryanne Harrah" userId="4e323fa8-9a2e-45f0-b4bd-8415ce4b16bc" providerId="ADAL" clId="{148E9DA4-99A0-4C69-983E-91712433799B}" dt="2023-07-26T20:44:42.256" v="51" actId="1076"/>
        <pc:sldMkLst>
          <pc:docMk/>
          <pc:sldMk cId="3089758135" sldId="792"/>
        </pc:sldMkLst>
        <pc:picChg chg="add mod">
          <ac:chgData name="Ryanne Harrah" userId="4e323fa8-9a2e-45f0-b4bd-8415ce4b16bc" providerId="ADAL" clId="{148E9DA4-99A0-4C69-983E-91712433799B}" dt="2023-07-26T20:44:28.680" v="45" actId="1076"/>
          <ac:picMkLst>
            <pc:docMk/>
            <pc:sldMk cId="3089758135" sldId="792"/>
            <ac:picMk id="3" creationId="{7C0C70F1-015F-9E39-98DA-8485CF6BEECF}"/>
          </ac:picMkLst>
        </pc:picChg>
        <pc:picChg chg="del">
          <ac:chgData name="Ryanne Harrah" userId="4e323fa8-9a2e-45f0-b4bd-8415ce4b16bc" providerId="ADAL" clId="{148E9DA4-99A0-4C69-983E-91712433799B}" dt="2023-07-26T20:44:14.189" v="40" actId="478"/>
          <ac:picMkLst>
            <pc:docMk/>
            <pc:sldMk cId="3089758135" sldId="792"/>
            <ac:picMk id="5" creationId="{36F27C21-25C6-F403-1CDC-51DEF909A540}"/>
          </ac:picMkLst>
        </pc:picChg>
        <pc:picChg chg="del">
          <ac:chgData name="Ryanne Harrah" userId="4e323fa8-9a2e-45f0-b4bd-8415ce4b16bc" providerId="ADAL" clId="{148E9DA4-99A0-4C69-983E-91712433799B}" dt="2023-07-26T20:44:29.477" v="46" actId="478"/>
          <ac:picMkLst>
            <pc:docMk/>
            <pc:sldMk cId="3089758135" sldId="792"/>
            <ac:picMk id="7" creationId="{AE347F29-DCD0-F5E0-9ABD-EB658DA32DAD}"/>
          </ac:picMkLst>
        </pc:picChg>
        <pc:picChg chg="add mod">
          <ac:chgData name="Ryanne Harrah" userId="4e323fa8-9a2e-45f0-b4bd-8415ce4b16bc" providerId="ADAL" clId="{148E9DA4-99A0-4C69-983E-91712433799B}" dt="2023-07-26T20:44:42.256" v="51" actId="1076"/>
          <ac:picMkLst>
            <pc:docMk/>
            <pc:sldMk cId="3089758135" sldId="792"/>
            <ac:picMk id="8" creationId="{97C1D99D-B71E-C440-7087-439D1EC1661A}"/>
          </ac:picMkLst>
        </pc:picChg>
      </pc:sldChg>
      <pc:sldChg chg="addSp delSp modSp mod">
        <pc:chgData name="Ryanne Harrah" userId="4e323fa8-9a2e-45f0-b4bd-8415ce4b16bc" providerId="ADAL" clId="{148E9DA4-99A0-4C69-983E-91712433799B}" dt="2023-07-26T20:44:53.084" v="53" actId="20577"/>
        <pc:sldMkLst>
          <pc:docMk/>
          <pc:sldMk cId="1552578004" sldId="2313"/>
        </pc:sldMkLst>
        <pc:spChg chg="mod">
          <ac:chgData name="Ryanne Harrah" userId="4e323fa8-9a2e-45f0-b4bd-8415ce4b16bc" providerId="ADAL" clId="{148E9DA4-99A0-4C69-983E-91712433799B}" dt="2023-07-26T20:41:56.951" v="18" actId="20577"/>
          <ac:spMkLst>
            <pc:docMk/>
            <pc:sldMk cId="1552578004" sldId="2313"/>
            <ac:spMk id="5122" creationId="{00000000-0000-0000-0000-000000000000}"/>
          </ac:spMkLst>
        </pc:spChg>
        <pc:spChg chg="mod">
          <ac:chgData name="Ryanne Harrah" userId="4e323fa8-9a2e-45f0-b4bd-8415ce4b16bc" providerId="ADAL" clId="{148E9DA4-99A0-4C69-983E-91712433799B}" dt="2023-07-26T20:44:53.084" v="53" actId="20577"/>
          <ac:spMkLst>
            <pc:docMk/>
            <pc:sldMk cId="1552578004" sldId="2313"/>
            <ac:spMk id="5125" creationId="{00000000-0000-0000-0000-000000000000}"/>
          </ac:spMkLst>
        </pc:spChg>
        <pc:picChg chg="del">
          <ac:chgData name="Ryanne Harrah" userId="4e323fa8-9a2e-45f0-b4bd-8415ce4b16bc" providerId="ADAL" clId="{148E9DA4-99A0-4C69-983E-91712433799B}" dt="2023-07-26T20:40:55.223" v="7" actId="478"/>
          <ac:picMkLst>
            <pc:docMk/>
            <pc:sldMk cId="1552578004" sldId="2313"/>
            <ac:picMk id="3" creationId="{136C77BD-88B9-9A0B-C659-C744F6747768}"/>
          </ac:picMkLst>
        </pc:picChg>
        <pc:picChg chg="add del mod">
          <ac:chgData name="Ryanne Harrah" userId="4e323fa8-9a2e-45f0-b4bd-8415ce4b16bc" providerId="ADAL" clId="{148E9DA4-99A0-4C69-983E-91712433799B}" dt="2023-07-26T20:41:16.858" v="16" actId="478"/>
          <ac:picMkLst>
            <pc:docMk/>
            <pc:sldMk cId="1552578004" sldId="2313"/>
            <ac:picMk id="4" creationId="{964A5889-D25A-40A7-30F0-7AC3286AB4FB}"/>
          </ac:picMkLst>
        </pc:picChg>
        <pc:picChg chg="del">
          <ac:chgData name="Ryanne Harrah" userId="4e323fa8-9a2e-45f0-b4bd-8415ce4b16bc" providerId="ADAL" clId="{148E9DA4-99A0-4C69-983E-91712433799B}" dt="2023-07-26T20:39:50.457" v="0" actId="478"/>
          <ac:picMkLst>
            <pc:docMk/>
            <pc:sldMk cId="1552578004" sldId="2313"/>
            <ac:picMk id="7" creationId="{D58782CE-E04C-8C16-B75D-D198D8054C30}"/>
          </ac:picMkLst>
        </pc:picChg>
        <pc:picChg chg="add mod">
          <ac:chgData name="Ryanne Harrah" userId="4e323fa8-9a2e-45f0-b4bd-8415ce4b16bc" providerId="ADAL" clId="{148E9DA4-99A0-4C69-983E-91712433799B}" dt="2023-07-26T20:43:14.965" v="24" actId="1076"/>
          <ac:picMkLst>
            <pc:docMk/>
            <pc:sldMk cId="1552578004" sldId="2313"/>
            <ac:picMk id="8" creationId="{90419B19-7B65-6A93-670E-69DFB6297121}"/>
          </ac:picMkLst>
        </pc:picChg>
        <pc:picChg chg="add mod">
          <ac:chgData name="Ryanne Harrah" userId="4e323fa8-9a2e-45f0-b4bd-8415ce4b16bc" providerId="ADAL" clId="{148E9DA4-99A0-4C69-983E-91712433799B}" dt="2023-07-26T20:43:19.845" v="25" actId="14100"/>
          <ac:picMkLst>
            <pc:docMk/>
            <pc:sldMk cId="1552578004" sldId="2313"/>
            <ac:picMk id="10" creationId="{CABD4C24-0EF6-4D79-2C17-4612F7B328BB}"/>
          </ac:picMkLst>
        </pc:picChg>
      </pc:sldChg>
      <pc:sldChg chg="addSp delSp modSp">
        <pc:chgData name="Ryanne Harrah" userId="4e323fa8-9a2e-45f0-b4bd-8415ce4b16bc" providerId="ADAL" clId="{148E9DA4-99A0-4C69-983E-91712433799B}" dt="2023-07-26T20:43:47.280" v="33" actId="1076"/>
        <pc:sldMkLst>
          <pc:docMk/>
          <pc:sldMk cId="885967391" sldId="2321"/>
        </pc:sldMkLst>
        <pc:spChg chg="add del mod">
          <ac:chgData name="Ryanne Harrah" userId="4e323fa8-9a2e-45f0-b4bd-8415ce4b16bc" providerId="ADAL" clId="{148E9DA4-99A0-4C69-983E-91712433799B}" dt="2023-07-26T20:43:34.483" v="27" actId="931"/>
          <ac:spMkLst>
            <pc:docMk/>
            <pc:sldMk cId="885967391" sldId="2321"/>
            <ac:spMk id="2" creationId="{A7930FBB-1526-C31D-908A-3D77C7D4FA04}"/>
          </ac:spMkLst>
        </pc:spChg>
        <pc:picChg chg="add mod">
          <ac:chgData name="Ryanne Harrah" userId="4e323fa8-9a2e-45f0-b4bd-8415ce4b16bc" providerId="ADAL" clId="{148E9DA4-99A0-4C69-983E-91712433799B}" dt="2023-07-26T20:43:47.280" v="33" actId="1076"/>
          <ac:picMkLst>
            <pc:docMk/>
            <pc:sldMk cId="885967391" sldId="2321"/>
            <ac:picMk id="5" creationId="{7709C159-CDA3-879B-230D-77D576CEF103}"/>
          </ac:picMkLst>
        </pc:picChg>
        <pc:picChg chg="del">
          <ac:chgData name="Ryanne Harrah" userId="4e323fa8-9a2e-45f0-b4bd-8415ce4b16bc" providerId="ADAL" clId="{148E9DA4-99A0-4C69-983E-91712433799B}" dt="2023-07-26T20:43:24.981" v="26" actId="478"/>
          <ac:picMkLst>
            <pc:docMk/>
            <pc:sldMk cId="885967391" sldId="2321"/>
            <ac:picMk id="6" creationId="{0027724B-10FB-B6DB-6042-E21E74CA38EC}"/>
          </ac:picMkLst>
        </pc:picChg>
      </pc:sldChg>
      <pc:sldChg chg="del">
        <pc:chgData name="Ryanne Harrah" userId="4e323fa8-9a2e-45f0-b4bd-8415ce4b16bc" providerId="ADAL" clId="{148E9DA4-99A0-4C69-983E-91712433799B}" dt="2023-07-26T20:44:02.400" v="37" actId="2696"/>
        <pc:sldMkLst>
          <pc:docMk/>
          <pc:sldMk cId="1445494259" sldId="2327"/>
        </pc:sldMkLst>
      </pc:sldChg>
      <pc:sldChg chg="del">
        <pc:chgData name="Ryanne Harrah" userId="4e323fa8-9a2e-45f0-b4bd-8415ce4b16bc" providerId="ADAL" clId="{148E9DA4-99A0-4C69-983E-91712433799B}" dt="2023-07-26T20:44:08.810" v="39" actId="2696"/>
        <pc:sldMkLst>
          <pc:docMk/>
          <pc:sldMk cId="2851276039" sldId="2328"/>
        </pc:sldMkLst>
      </pc:sldChg>
      <pc:sldChg chg="new del">
        <pc:chgData name="Ryanne Harrah" userId="4e323fa8-9a2e-45f0-b4bd-8415ce4b16bc" providerId="ADAL" clId="{148E9DA4-99A0-4C69-983E-91712433799B}" dt="2023-07-26T20:43:59.677" v="36" actId="2696"/>
        <pc:sldMkLst>
          <pc:docMk/>
          <pc:sldMk cId="3823484047" sldId="2329"/>
        </pc:sldMkLst>
      </pc:sldChg>
      <pc:sldChg chg="add">
        <pc:chgData name="Ryanne Harrah" userId="4e323fa8-9a2e-45f0-b4bd-8415ce4b16bc" providerId="ADAL" clId="{148E9DA4-99A0-4C69-983E-91712433799B}" dt="2023-07-26T20:43:57.177" v="35" actId="2890"/>
        <pc:sldMkLst>
          <pc:docMk/>
          <pc:sldMk cId="2201115761" sldId="2330"/>
        </pc:sldMkLst>
      </pc:sldChg>
      <pc:sldChg chg="add">
        <pc:chgData name="Ryanne Harrah" userId="4e323fa8-9a2e-45f0-b4bd-8415ce4b16bc" providerId="ADAL" clId="{148E9DA4-99A0-4C69-983E-91712433799B}" dt="2023-07-26T20:44:05.406" v="38" actId="2890"/>
        <pc:sldMkLst>
          <pc:docMk/>
          <pc:sldMk cId="1098252521" sldId="233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3078658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97" y="3"/>
            <a:ext cx="3078657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B3FF1597-F41F-2E42-A327-B9963D63DC9A}" type="datetime1">
              <a:rPr lang="en-US"/>
              <a:pPr/>
              <a:t>7/26/2023</a:t>
            </a:fld>
            <a:endParaRPr lang="en-US" dirty="0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917519"/>
            <a:ext cx="3078658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97" y="8917519"/>
            <a:ext cx="3078657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3CEFF40A-94EE-A94C-BC93-A20FBBA6F5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78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3078658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97" y="3"/>
            <a:ext cx="3078657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4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86" y="4459570"/>
            <a:ext cx="5682304" cy="4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917519"/>
            <a:ext cx="3078658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97" y="8917519"/>
            <a:ext cx="3078657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B5065A-D5DC-E145-890D-5DC1D8D394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500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ＭＳ Ｐゴシック" pitchFamily="-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0088"/>
            <a:ext cx="4668837" cy="3500437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8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6450" cy="3463925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2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8763000" y="5867400"/>
            <a:ext cx="381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80FF7BD-4275-4F46-8EB1-92DAD65AC32E}" type="slidenum">
              <a:rPr lang="en-US" sz="1000"/>
              <a:pPr eaLnBrk="1" hangingPunct="1">
                <a:spcBef>
                  <a:spcPct val="50000"/>
                </a:spcBef>
              </a:pPr>
              <a:t>‹#›</a:t>
            </a:fld>
            <a:endParaRPr lang="en-US" sz="1000" dirty="0"/>
          </a:p>
        </p:txBody>
      </p:sp>
      <p:pic>
        <p:nvPicPr>
          <p:cNvPr id="5" name="Picture 9" descr="Slide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1200" y="6553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cs typeface="+mn-cs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5715000" y="6491288"/>
            <a:ext cx="27432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dirty="0"/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486400" y="6400801"/>
            <a:ext cx="3276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C0C1C2"/>
                </a:solidFill>
              </a:rPr>
              <a:t>Copyright © 2019 Financial Planning Standards Board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8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B208178B-2630-6740-BBEF-1E7FD09E8F4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2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F603D-F953-894C-A915-436E2DB0D1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3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1"/>
            <a:ext cx="1866900" cy="4983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85801"/>
            <a:ext cx="5448300" cy="4983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8D69F-952E-0F42-A822-42E3F030D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03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1"/>
            <a:ext cx="7467600" cy="40687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FC15C-7E88-D047-9858-1D67602040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25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3657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1"/>
            <a:ext cx="3657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3C19BF-C1C0-E94A-9CBF-4337ACBDA8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1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91429-2B22-134F-8FF2-A5CD385ECE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11" indent="0">
              <a:buNone/>
              <a:defRPr sz="1800"/>
            </a:lvl2pPr>
            <a:lvl3pPr marL="914423" indent="0">
              <a:buNone/>
              <a:defRPr sz="1600"/>
            </a:lvl3pPr>
            <a:lvl4pPr marL="1371634" indent="0">
              <a:buNone/>
              <a:defRPr sz="1400"/>
            </a:lvl4pPr>
            <a:lvl5pPr marL="1828846" indent="0">
              <a:buNone/>
              <a:defRPr sz="1400"/>
            </a:lvl5pPr>
            <a:lvl6pPr marL="2286057" indent="0">
              <a:buNone/>
              <a:defRPr sz="1400"/>
            </a:lvl6pPr>
            <a:lvl7pPr marL="2743269" indent="0">
              <a:buNone/>
              <a:defRPr sz="1400"/>
            </a:lvl7pPr>
            <a:lvl8pPr marL="3200480" indent="0">
              <a:buNone/>
              <a:defRPr sz="1400"/>
            </a:lvl8pPr>
            <a:lvl9pPr marL="365769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BA536-D7D9-8444-BFB6-F0F59B0B8C0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3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3657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1"/>
            <a:ext cx="3657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4993F-A79B-3646-B08D-53023AEC1D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0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85C35-A6CD-464C-B322-7E292C0F53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7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8E9F6-6CE9-B44C-A403-45E276E1802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2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9BE24-47B0-9C49-8C42-F579A2B31FA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11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EFFD-5B31-BF40-BA18-06E3B687854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2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11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3D03D-4A3E-4F43-A3AD-800E488BFE3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1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1"/>
            <a:ext cx="74676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2FF7B1-AA16-A743-92F3-EFC78312A502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1" name="Picture 8" descr="FPSB_content_slide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610600" y="5867402"/>
            <a:ext cx="53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C1E43EC-6D5D-9141-AA29-BE8C39C3C5FF}" type="slidenum">
              <a:rPr lang="en-US" sz="1000"/>
              <a:pPr eaLnBrk="1" hangingPunct="1">
                <a:spcBef>
                  <a:spcPct val="50000"/>
                </a:spcBef>
              </a:pPr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  <p:sldLayoutId id="2147484401" r:id="rId12"/>
    <p:sldLayoutId id="214748440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+mj-lt"/>
          <a:ea typeface="ＭＳ Ｐゴシック" pitchFamily="-8" charset="-128"/>
          <a:cs typeface="ＭＳ Ｐゴシック" pitchFamily="-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  <a:ea typeface="ＭＳ Ｐゴシック" pitchFamily="-8" charset="-128"/>
          <a:cs typeface="ＭＳ Ｐゴシック" pitchFamily="-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  <a:ea typeface="ＭＳ Ｐゴシック" pitchFamily="-8" charset="-128"/>
          <a:cs typeface="ＭＳ Ｐゴシック" pitchFamily="-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  <a:ea typeface="ＭＳ Ｐゴシック" pitchFamily="-8" charset="-128"/>
          <a:cs typeface="ＭＳ Ｐゴシック" pitchFamily="-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  <a:ea typeface="ＭＳ Ｐゴシック" pitchFamily="-8" charset="-128"/>
          <a:cs typeface="ＭＳ Ｐゴシック" pitchFamily="-8" charset="-128"/>
        </a:defRPr>
      </a:lvl5pPr>
      <a:lvl6pPr marL="457211" algn="l" rtl="0" fontAlgn="base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</a:defRPr>
      </a:lvl6pPr>
      <a:lvl7pPr marL="914423" algn="l" rtl="0" fontAlgn="base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</a:defRPr>
      </a:lvl7pPr>
      <a:lvl8pPr marL="1371634" algn="l" rtl="0" fontAlgn="base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</a:defRPr>
      </a:lvl8pPr>
      <a:lvl9pPr marL="1828846" algn="l" rtl="0" fontAlgn="base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</a:defRPr>
      </a:lvl9pPr>
    </p:titleStyle>
    <p:bodyStyle>
      <a:lvl1pPr marL="342909" indent="-34290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400">
          <a:solidFill>
            <a:schemeClr val="tx2"/>
          </a:solidFill>
          <a:latin typeface="+mn-lt"/>
          <a:ea typeface="ＭＳ Ｐゴシック" pitchFamily="-8" charset="-128"/>
          <a:cs typeface="ＭＳ Ｐゴシック" pitchFamily="-8" charset="-128"/>
        </a:defRPr>
      </a:lvl1pPr>
      <a:lvl2pPr marL="742969" indent="-28575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200">
          <a:solidFill>
            <a:schemeClr val="tx2"/>
          </a:solidFill>
          <a:latin typeface="+mn-lt"/>
          <a:ea typeface="ＭＳ Ｐゴシック" pitchFamily="-8" charset="-128"/>
        </a:defRPr>
      </a:lvl2pPr>
      <a:lvl3pPr marL="1143029" indent="-228606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3pPr>
      <a:lvl4pPr marL="1600240" indent="-228606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4pPr>
      <a:lvl5pPr marL="2057451" indent="-228606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5pPr>
      <a:lvl6pPr marL="2514663" indent="-228606" algn="l" rtl="0" fontAlgn="base">
        <a:spcBef>
          <a:spcPct val="20000"/>
        </a:spcBef>
        <a:spcAft>
          <a:spcPct val="0"/>
        </a:spcAft>
        <a:buFont typeface="Wingdings" pitchFamily="-8" charset="2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6pPr>
      <a:lvl7pPr marL="2971874" indent="-228606" algn="l" rtl="0" fontAlgn="base">
        <a:spcBef>
          <a:spcPct val="20000"/>
        </a:spcBef>
        <a:spcAft>
          <a:spcPct val="0"/>
        </a:spcAft>
        <a:buFont typeface="Wingdings" pitchFamily="-8" charset="2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7pPr>
      <a:lvl8pPr marL="3429086" indent="-228606" algn="l" rtl="0" fontAlgn="base">
        <a:spcBef>
          <a:spcPct val="20000"/>
        </a:spcBef>
        <a:spcAft>
          <a:spcPct val="0"/>
        </a:spcAft>
        <a:buFont typeface="Wingdings" pitchFamily="-8" charset="2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8pPr>
      <a:lvl9pPr marL="3886297" indent="-228606" algn="l" rtl="0" fontAlgn="base">
        <a:spcBef>
          <a:spcPct val="20000"/>
        </a:spcBef>
        <a:spcAft>
          <a:spcPct val="0"/>
        </a:spcAft>
        <a:buFont typeface="Wingdings" pitchFamily="-8" charset="2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9pPr>
    </p:bodyStyle>
    <p:otherStyle>
      <a:defPPr>
        <a:defRPr lang="en-US"/>
      </a:defPPr>
      <a:lvl1pPr marL="0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white">
          <a:xfrm>
            <a:off x="914400" y="2625639"/>
            <a:ext cx="7620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</a:rPr>
              <a:t>2023 World Investor Week /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World Financial Planning Day</a:t>
            </a:r>
            <a:endParaRPr lang="en-US" sz="1400" b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6400800"/>
            <a:ext cx="2514600" cy="304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791200" y="6400801"/>
            <a:ext cx="2895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dirty="0">
                <a:solidFill>
                  <a:schemeClr val="bg2"/>
                </a:solidFill>
              </a:rPr>
              <a:t>Copyright © 2023 Financial Planning Standards Board</a:t>
            </a:r>
          </a:p>
        </p:txBody>
      </p:sp>
      <p:pic>
        <p:nvPicPr>
          <p:cNvPr id="8" name="Picture 7" descr="A blue circle with a white and grey logo&#10;&#10;Description automatically generated">
            <a:extLst>
              <a:ext uri="{FF2B5EF4-FFF2-40B4-BE49-F238E27FC236}">
                <a16:creationId xmlns:a16="http://schemas.microsoft.com/office/drawing/2014/main" id="{90419B19-7B65-6A93-670E-69DFB62971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088219"/>
            <a:ext cx="2819400" cy="1198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BD4C24-0EF6-4D79-2C17-4612F7B32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1" y="4088219"/>
            <a:ext cx="2362200" cy="127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7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6544AE0-3DAE-B735-8209-95B17597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DE56BA1-05F7-4EE2-F8F2-6FFEA1B81DE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7620000" cy="4343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7AEB7-4DF7-ACE3-59F9-CCB9487F4BAC}"/>
              </a:ext>
            </a:extLst>
          </p:cNvPr>
          <p:cNvSpPr txBox="1"/>
          <p:nvPr/>
        </p:nvSpPr>
        <p:spPr>
          <a:xfrm>
            <a:off x="6248400" y="5595868"/>
            <a:ext cx="228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Live your today. Plan your tomorrow ™ </a:t>
            </a:r>
          </a:p>
        </p:txBody>
      </p:sp>
      <p:pic>
        <p:nvPicPr>
          <p:cNvPr id="5" name="Content Placeholder 4" descr="A blue circle with a white and grey logo&#10;&#10;Description automatically generated">
            <a:extLst>
              <a:ext uri="{FF2B5EF4-FFF2-40B4-BE49-F238E27FC236}">
                <a16:creationId xmlns:a16="http://schemas.microsoft.com/office/drawing/2014/main" id="{7709C159-CDA3-879B-230D-77D576CEF1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3200" y="4798725"/>
            <a:ext cx="1604961" cy="682387"/>
          </a:xfrm>
        </p:spPr>
      </p:pic>
    </p:spTree>
    <p:extLst>
      <p:ext uri="{BB962C8B-B14F-4D97-AF65-F5344CB8AC3E}">
        <p14:creationId xmlns:p14="http://schemas.microsoft.com/office/powerpoint/2010/main" val="88596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6544AE0-3DAE-B735-8209-95B17597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DE56BA1-05F7-4EE2-F8F2-6FFEA1B81DE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7620000" cy="4343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7AEB7-4DF7-ACE3-59F9-CCB9487F4BAC}"/>
              </a:ext>
            </a:extLst>
          </p:cNvPr>
          <p:cNvSpPr txBox="1"/>
          <p:nvPr/>
        </p:nvSpPr>
        <p:spPr>
          <a:xfrm>
            <a:off x="6248400" y="5595868"/>
            <a:ext cx="228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Live your today. Plan your tomorrow ™ </a:t>
            </a:r>
          </a:p>
        </p:txBody>
      </p:sp>
      <p:pic>
        <p:nvPicPr>
          <p:cNvPr id="5" name="Content Placeholder 4" descr="A blue circle with a white and grey logo&#10;&#10;Description automatically generated">
            <a:extLst>
              <a:ext uri="{FF2B5EF4-FFF2-40B4-BE49-F238E27FC236}">
                <a16:creationId xmlns:a16="http://schemas.microsoft.com/office/drawing/2014/main" id="{7709C159-CDA3-879B-230D-77D576CEF1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3200" y="4798725"/>
            <a:ext cx="1604961" cy="682387"/>
          </a:xfrm>
        </p:spPr>
      </p:pic>
    </p:spTree>
    <p:extLst>
      <p:ext uri="{BB962C8B-B14F-4D97-AF65-F5344CB8AC3E}">
        <p14:creationId xmlns:p14="http://schemas.microsoft.com/office/powerpoint/2010/main" val="220111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6544AE0-3DAE-B735-8209-95B17597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DE56BA1-05F7-4EE2-F8F2-6FFEA1B81DE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7620000" cy="4343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7AEB7-4DF7-ACE3-59F9-CCB9487F4BAC}"/>
              </a:ext>
            </a:extLst>
          </p:cNvPr>
          <p:cNvSpPr txBox="1"/>
          <p:nvPr/>
        </p:nvSpPr>
        <p:spPr>
          <a:xfrm>
            <a:off x="6248400" y="5595868"/>
            <a:ext cx="228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Live your today. Plan your tomorrow ™ </a:t>
            </a:r>
          </a:p>
        </p:txBody>
      </p:sp>
      <p:pic>
        <p:nvPicPr>
          <p:cNvPr id="5" name="Content Placeholder 4" descr="A blue circle with a white and grey logo&#10;&#10;Description automatically generated">
            <a:extLst>
              <a:ext uri="{FF2B5EF4-FFF2-40B4-BE49-F238E27FC236}">
                <a16:creationId xmlns:a16="http://schemas.microsoft.com/office/drawing/2014/main" id="{7709C159-CDA3-879B-230D-77D576CEF1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3200" y="4798725"/>
            <a:ext cx="1604961" cy="682387"/>
          </a:xfrm>
        </p:spPr>
      </p:pic>
    </p:spTree>
    <p:extLst>
      <p:ext uri="{BB962C8B-B14F-4D97-AF65-F5344CB8AC3E}">
        <p14:creationId xmlns:p14="http://schemas.microsoft.com/office/powerpoint/2010/main" val="109825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white">
          <a:xfrm>
            <a:off x="692524" y="2133600"/>
            <a:ext cx="685127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6400800"/>
            <a:ext cx="2514600" cy="304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791200" y="6400801"/>
            <a:ext cx="2895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dirty="0">
                <a:solidFill>
                  <a:schemeClr val="bg2"/>
                </a:solidFill>
              </a:rPr>
              <a:t>Copyright © 2022 Financial Planning Standards Board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0C70F1-015F-9E39-98DA-8485CF6BE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265" y="4360346"/>
            <a:ext cx="2215949" cy="1196109"/>
          </a:xfrm>
          <a:prstGeom prst="rect">
            <a:avLst/>
          </a:prstGeom>
        </p:spPr>
      </p:pic>
      <p:pic>
        <p:nvPicPr>
          <p:cNvPr id="8" name="Picture 7" descr="A blue circle with a white and grey logo&#10;&#10;Description automatically generated">
            <a:extLst>
              <a:ext uri="{FF2B5EF4-FFF2-40B4-BE49-F238E27FC236}">
                <a16:creationId xmlns:a16="http://schemas.microsoft.com/office/drawing/2014/main" id="{97C1D99D-B71E-C440-7087-439D1EC166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2719" y="4360345"/>
            <a:ext cx="2813226" cy="119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aefd50-9e0d-46a9-ae59-193adc04ea07" xsi:nil="true"/>
    <lcf76f155ced4ddcb4097134ff3c332f xmlns="8a408f21-9549-4bd3-8867-5d9df36487a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DCA3BC8077DC42969FD314882EE6C2" ma:contentTypeVersion="19" ma:contentTypeDescription="Create a new document." ma:contentTypeScope="" ma:versionID="c3240da5a9f824f447f82be156c85ccd">
  <xsd:schema xmlns:xsd="http://www.w3.org/2001/XMLSchema" xmlns:xs="http://www.w3.org/2001/XMLSchema" xmlns:p="http://schemas.microsoft.com/office/2006/metadata/properties" xmlns:ns2="8a408f21-9549-4bd3-8867-5d9df36487ac" xmlns:ns3="e1aefd50-9e0d-46a9-ae59-193adc04ea07" targetNamespace="http://schemas.microsoft.com/office/2006/metadata/properties" ma:root="true" ma:fieldsID="a8b625ebc8f67c53e8a75a432986c8fc" ns2:_="" ns3:_="">
    <xsd:import namespace="8a408f21-9549-4bd3-8867-5d9df36487ac"/>
    <xsd:import namespace="e1aefd50-9e0d-46a9-ae59-193adc04ea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08f21-9549-4bd3-8867-5d9df36487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5e98f8e-3b40-4ec3-9d96-1094ce83a9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efd50-9e0d-46a9-ae59-193adc04ea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68045c0-f763-4b7f-b803-99a88d36fa7a}" ma:internalName="TaxCatchAll" ma:showField="CatchAllData" ma:web="e1aefd50-9e0d-46a9-ae59-193adc04ea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1CFBCD-DF5E-488C-9DAE-B784D7E63EBE}">
  <ds:schemaRefs>
    <ds:schemaRef ds:uri="http://schemas.microsoft.com/office/2006/metadata/properties"/>
    <ds:schemaRef ds:uri="http://schemas.microsoft.com/office/infopath/2007/PartnerControls"/>
    <ds:schemaRef ds:uri="e1aefd50-9e0d-46a9-ae59-193adc04ea07"/>
    <ds:schemaRef ds:uri="8a408f21-9549-4bd3-8867-5d9df36487ac"/>
  </ds:schemaRefs>
</ds:datastoreItem>
</file>

<file path=customXml/itemProps2.xml><?xml version="1.0" encoding="utf-8"?>
<ds:datastoreItem xmlns:ds="http://schemas.openxmlformats.org/officeDocument/2006/customXml" ds:itemID="{601413BD-A750-49C2-B252-6E4FFB9CAB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ECCD2-BA8B-42AB-89CE-E2965E223F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408f21-9549-4bd3-8867-5d9df36487ac"/>
    <ds:schemaRef ds:uri="e1aefd50-9e0d-46a9-ae59-193adc04ea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30719</TotalTime>
  <Words>47</Words>
  <Application>Microsoft Office PowerPoint</Application>
  <PresentationFormat>On-screen Show (4:3)</PresentationFormat>
  <Paragraphs>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FPSB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nmaye</dc:creator>
  <cp:lastModifiedBy>Ryanne Harrah</cp:lastModifiedBy>
  <cp:revision>1533</cp:revision>
  <cp:lastPrinted>2022-03-08T00:49:56Z</cp:lastPrinted>
  <dcterms:created xsi:type="dcterms:W3CDTF">2010-12-21T22:21:18Z</dcterms:created>
  <dcterms:modified xsi:type="dcterms:W3CDTF">2023-07-26T20:44:56Z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0x0101009CDCA3BC8077DC42969FD314882EE6C2</vt:lpwstr>
  </property>
  <property fmtid="{D5CDD505-2E9C-101B-9397-08002B2CF9AE}" pid="3" name="MediaServiceImageTags">
    <vt:lpwstr/>
  </property>
</Properties>
</file>