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313" r:id="rId5"/>
    <p:sldId id="2335" r:id="rId6"/>
    <p:sldId id="2321" r:id="rId7"/>
    <p:sldId id="2329" r:id="rId8"/>
    <p:sldId id="2330" r:id="rId9"/>
    <p:sldId id="2331" r:id="rId10"/>
    <p:sldId id="2332" r:id="rId11"/>
    <p:sldId id="2334" r:id="rId1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odfrey Nti" initials="GN" lastIdx="9" clrIdx="6">
    <p:extLst>
      <p:ext uri="{19B8F6BF-5375-455C-9EA6-DF929625EA0E}">
        <p15:presenceInfo xmlns:p15="http://schemas.microsoft.com/office/powerpoint/2012/main" userId="S-1-5-21-3606552454-3677870660-2554081978-1117" providerId="AD"/>
      </p:ext>
    </p:extLst>
  </p:cmAuthor>
  <p:cmAuthor id="1" name="Kate Holmes" initials="KH" lastIdx="6" clrIdx="0"/>
  <p:cmAuthor id="2" name="Carrie Bolno" initials="CB" lastIdx="2" clrIdx="1">
    <p:extLst>
      <p:ext uri="{19B8F6BF-5375-455C-9EA6-DF929625EA0E}">
        <p15:presenceInfo xmlns:p15="http://schemas.microsoft.com/office/powerpoint/2012/main" userId="S-1-5-21-1617493774-1547423953-3548722075-1334" providerId="AD"/>
      </p:ext>
    </p:extLst>
  </p:cmAuthor>
  <p:cmAuthor id="3" name="Joseph Maugeri, CFP®" initials="JMC" lastIdx="12" clrIdx="2">
    <p:extLst>
      <p:ext uri="{19B8F6BF-5375-455C-9EA6-DF929625EA0E}">
        <p15:presenceInfo xmlns:p15="http://schemas.microsoft.com/office/powerpoint/2012/main" userId="S-1-5-21-122385995-679683774-894776629-5441" providerId="AD"/>
      </p:ext>
    </p:extLst>
  </p:cmAuthor>
  <p:cmAuthor id="4" name="Cary List" initials="CL" lastIdx="16" clrIdx="3">
    <p:extLst>
      <p:ext uri="{19B8F6BF-5375-455C-9EA6-DF929625EA0E}">
        <p15:presenceInfo xmlns:p15="http://schemas.microsoft.com/office/powerpoint/2012/main" userId="8939178ae4bb23ac" providerId="Windows Live"/>
      </p:ext>
    </p:extLst>
  </p:cmAuthor>
  <p:cmAuthor id="5" name="David Kop" initials="DK" lastIdx="8" clrIdx="4">
    <p:extLst>
      <p:ext uri="{19B8F6BF-5375-455C-9EA6-DF929625EA0E}">
        <p15:presenceInfo xmlns:p15="http://schemas.microsoft.com/office/powerpoint/2012/main" userId="S-1-5-21-3606552454-3677870660-2554081978-1131" providerId="AD"/>
      </p:ext>
    </p:extLst>
  </p:cmAuthor>
  <p:cmAuthor id="6" name="Noel Maye" initials="NM" lastIdx="4" clrIdx="5">
    <p:extLst>
      <p:ext uri="{19B8F6BF-5375-455C-9EA6-DF929625EA0E}">
        <p15:presenceInfo xmlns:p15="http://schemas.microsoft.com/office/powerpoint/2012/main" userId="S-1-5-21-1617493774-1547423953-3548722075-1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30C"/>
    <a:srgbClr val="33339A"/>
    <a:srgbClr val="F2F2F2"/>
    <a:srgbClr val="F4B084"/>
    <a:srgbClr val="002B7C"/>
    <a:srgbClr val="FFFFCC"/>
    <a:srgbClr val="FF5DA1"/>
    <a:srgbClr val="C6E0B4"/>
    <a:srgbClr val="F1F7A5"/>
    <a:srgbClr val="C73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04284-AD22-45E0-9232-42C98EEA17CF}" v="29" dt="2023-07-27T16:44:2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3844" autoAdjust="0"/>
  </p:normalViewPr>
  <p:slideViewPr>
    <p:cSldViewPr>
      <p:cViewPr varScale="1">
        <p:scale>
          <a:sx n="104" d="100"/>
          <a:sy n="104" d="100"/>
        </p:scale>
        <p:origin x="18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4"/>
    </p:cViewPr>
  </p:sorterViewPr>
  <p:notesViewPr>
    <p:cSldViewPr>
      <p:cViewPr varScale="1">
        <p:scale>
          <a:sx n="41" d="100"/>
          <a:sy n="41" d="100"/>
        </p:scale>
        <p:origin x="2252" y="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ne Harrah" userId="4e323fa8-9a2e-45f0-b4bd-8415ce4b16bc" providerId="ADAL" clId="{4D904284-AD22-45E0-9232-42C98EEA17CF}"/>
    <pc:docChg chg="undo custSel modSld">
      <pc:chgData name="Ryanne Harrah" userId="4e323fa8-9a2e-45f0-b4bd-8415ce4b16bc" providerId="ADAL" clId="{4D904284-AD22-45E0-9232-42C98EEA17CF}" dt="2023-07-27T16:46:36.262" v="283" actId="1076"/>
      <pc:docMkLst>
        <pc:docMk/>
      </pc:docMkLst>
      <pc:sldChg chg="addSp delSp modSp mod">
        <pc:chgData name="Ryanne Harrah" userId="4e323fa8-9a2e-45f0-b4bd-8415ce4b16bc" providerId="ADAL" clId="{4D904284-AD22-45E0-9232-42C98EEA17CF}" dt="2023-07-27T16:46:36.262" v="283" actId="1076"/>
        <pc:sldMkLst>
          <pc:docMk/>
          <pc:sldMk cId="1552578004" sldId="2313"/>
        </pc:sldMkLst>
        <pc:spChg chg="add del mod">
          <ac:chgData name="Ryanne Harrah" userId="4e323fa8-9a2e-45f0-b4bd-8415ce4b16bc" providerId="ADAL" clId="{4D904284-AD22-45E0-9232-42C98EEA17CF}" dt="2023-07-26T20:32:56.400" v="262" actId="767"/>
          <ac:spMkLst>
            <pc:docMk/>
            <pc:sldMk cId="1552578004" sldId="2313"/>
            <ac:spMk id="23" creationId="{C6315552-53A4-562B-2529-D833F78AB6D1}"/>
          </ac:spMkLst>
        </pc:spChg>
        <pc:spChg chg="mod">
          <ac:chgData name="Ryanne Harrah" userId="4e323fa8-9a2e-45f0-b4bd-8415ce4b16bc" providerId="ADAL" clId="{4D904284-AD22-45E0-9232-42C98EEA17CF}" dt="2023-07-26T20:27:31.213" v="74" actId="20577"/>
          <ac:spMkLst>
            <pc:docMk/>
            <pc:sldMk cId="1552578004" sldId="2313"/>
            <ac:spMk id="5125" creationId="{00000000-0000-0000-0000-000000000000}"/>
          </ac:spMkLst>
        </pc:spChg>
        <pc:picChg chg="del">
          <ac:chgData name="Ryanne Harrah" userId="4e323fa8-9a2e-45f0-b4bd-8415ce4b16bc" providerId="ADAL" clId="{4D904284-AD22-45E0-9232-42C98EEA17CF}" dt="2023-07-26T20:25:03.009" v="29" actId="478"/>
          <ac:picMkLst>
            <pc:docMk/>
            <pc:sldMk cId="1552578004" sldId="2313"/>
            <ac:picMk id="3" creationId="{136C77BD-88B9-9A0B-C659-C744F6747768}"/>
          </ac:picMkLst>
        </pc:picChg>
        <pc:picChg chg="add mod">
          <ac:chgData name="Ryanne Harrah" userId="4e323fa8-9a2e-45f0-b4bd-8415ce4b16bc" providerId="ADAL" clId="{4D904284-AD22-45E0-9232-42C98EEA17CF}" dt="2023-07-27T16:46:34.407" v="282" actId="1076"/>
          <ac:picMkLst>
            <pc:docMk/>
            <pc:sldMk cId="1552578004" sldId="2313"/>
            <ac:picMk id="3" creationId="{19E79764-7E6F-AE94-46D6-53ED996CBCF1}"/>
          </ac:picMkLst>
        </pc:picChg>
        <pc:picChg chg="add del mod">
          <ac:chgData name="Ryanne Harrah" userId="4e323fa8-9a2e-45f0-b4bd-8415ce4b16bc" providerId="ADAL" clId="{4D904284-AD22-45E0-9232-42C98EEA17CF}" dt="2023-07-26T20:23:27.890" v="6" actId="478"/>
          <ac:picMkLst>
            <pc:docMk/>
            <pc:sldMk cId="1552578004" sldId="2313"/>
            <ac:picMk id="4" creationId="{BC1246D2-E062-6D3E-4C84-72A9387E463A}"/>
          </ac:picMkLst>
        </pc:picChg>
        <pc:picChg chg="add mod">
          <ac:chgData name="Ryanne Harrah" userId="4e323fa8-9a2e-45f0-b4bd-8415ce4b16bc" providerId="ADAL" clId="{4D904284-AD22-45E0-9232-42C98EEA17CF}" dt="2023-07-27T16:46:36.262" v="283" actId="1076"/>
          <ac:picMkLst>
            <pc:docMk/>
            <pc:sldMk cId="1552578004" sldId="2313"/>
            <ac:picMk id="5" creationId="{81337139-7033-DC9D-E29F-EA8C33B26DB5}"/>
          </ac:picMkLst>
        </pc:picChg>
        <pc:picChg chg="del">
          <ac:chgData name="Ryanne Harrah" userId="4e323fa8-9a2e-45f0-b4bd-8415ce4b16bc" providerId="ADAL" clId="{4D904284-AD22-45E0-9232-42C98EEA17CF}" dt="2023-07-26T20:22:36.179" v="0" actId="478"/>
          <ac:picMkLst>
            <pc:docMk/>
            <pc:sldMk cId="1552578004" sldId="2313"/>
            <ac:picMk id="7" creationId="{D58782CE-E04C-8C16-B75D-D198D8054C30}"/>
          </ac:picMkLst>
        </pc:picChg>
        <pc:picChg chg="add del mod">
          <ac:chgData name="Ryanne Harrah" userId="4e323fa8-9a2e-45f0-b4bd-8415ce4b16bc" providerId="ADAL" clId="{4D904284-AD22-45E0-9232-42C98EEA17CF}" dt="2023-07-26T20:24:00.195" v="13" actId="478"/>
          <ac:picMkLst>
            <pc:docMk/>
            <pc:sldMk cId="1552578004" sldId="2313"/>
            <ac:picMk id="8" creationId="{029EED8D-0502-2B21-60DF-5B995FEA7E9A}"/>
          </ac:picMkLst>
        </pc:picChg>
        <pc:picChg chg="add del mod">
          <ac:chgData name="Ryanne Harrah" userId="4e323fa8-9a2e-45f0-b4bd-8415ce4b16bc" providerId="ADAL" clId="{4D904284-AD22-45E0-9232-42C98EEA17CF}" dt="2023-07-26T20:24:23.156" v="19" actId="478"/>
          <ac:picMkLst>
            <pc:docMk/>
            <pc:sldMk cId="1552578004" sldId="2313"/>
            <ac:picMk id="10" creationId="{7CFA9395-FB62-81D1-8DDC-AE62ED154DCF}"/>
          </ac:picMkLst>
        </pc:picChg>
        <pc:picChg chg="add del mod">
          <ac:chgData name="Ryanne Harrah" userId="4e323fa8-9a2e-45f0-b4bd-8415ce4b16bc" providerId="ADAL" clId="{4D904284-AD22-45E0-9232-42C98EEA17CF}" dt="2023-07-26T20:25:52.821" v="46" actId="478"/>
          <ac:picMkLst>
            <pc:docMk/>
            <pc:sldMk cId="1552578004" sldId="2313"/>
            <ac:picMk id="12" creationId="{5AA65CEC-2BA8-7E2E-ADB1-C736468BA171}"/>
          </ac:picMkLst>
        </pc:picChg>
        <pc:picChg chg="add del mod">
          <ac:chgData name="Ryanne Harrah" userId="4e323fa8-9a2e-45f0-b4bd-8415ce4b16bc" providerId="ADAL" clId="{4D904284-AD22-45E0-9232-42C98EEA17CF}" dt="2023-07-26T20:25:30.886" v="38" actId="931"/>
          <ac:picMkLst>
            <pc:docMk/>
            <pc:sldMk cId="1552578004" sldId="2313"/>
            <ac:picMk id="14" creationId="{992E36C9-FE2B-F9B2-8730-BE98FD89D1F8}"/>
          </ac:picMkLst>
        </pc:picChg>
        <pc:picChg chg="add del mod">
          <ac:chgData name="Ryanne Harrah" userId="4e323fa8-9a2e-45f0-b4bd-8415ce4b16bc" providerId="ADAL" clId="{4D904284-AD22-45E0-9232-42C98EEA17CF}" dt="2023-07-27T16:43:55.310" v="268" actId="478"/>
          <ac:picMkLst>
            <pc:docMk/>
            <pc:sldMk cId="1552578004" sldId="2313"/>
            <ac:picMk id="16" creationId="{3CF2BDC7-FCEC-8918-D37D-218C6B4BCF18}"/>
          </ac:picMkLst>
        </pc:picChg>
        <pc:picChg chg="add del mod">
          <ac:chgData name="Ryanne Harrah" userId="4e323fa8-9a2e-45f0-b4bd-8415ce4b16bc" providerId="ADAL" clId="{4D904284-AD22-45E0-9232-42C98EEA17CF}" dt="2023-07-26T20:26:02.033" v="51" actId="931"/>
          <ac:picMkLst>
            <pc:docMk/>
            <pc:sldMk cId="1552578004" sldId="2313"/>
            <ac:picMk id="18" creationId="{F301DC91-ADE6-63B7-FE2D-E5BB362C140D}"/>
          </ac:picMkLst>
        </pc:picChg>
        <pc:picChg chg="add del mod">
          <ac:chgData name="Ryanne Harrah" userId="4e323fa8-9a2e-45f0-b4bd-8415ce4b16bc" providerId="ADAL" clId="{4D904284-AD22-45E0-9232-42C98EEA17CF}" dt="2023-07-27T16:44:33.821" v="278" actId="478"/>
          <ac:picMkLst>
            <pc:docMk/>
            <pc:sldMk cId="1552578004" sldId="2313"/>
            <ac:picMk id="20" creationId="{BD547BCE-7FD3-CC05-E4BB-25C6F74FA785}"/>
          </ac:picMkLst>
        </pc:picChg>
        <pc:picChg chg="add del mod">
          <ac:chgData name="Ryanne Harrah" userId="4e323fa8-9a2e-45f0-b4bd-8415ce4b16bc" providerId="ADAL" clId="{4D904284-AD22-45E0-9232-42C98EEA17CF}" dt="2023-07-26T20:32:59.425" v="267" actId="931"/>
          <ac:picMkLst>
            <pc:docMk/>
            <pc:sldMk cId="1552578004" sldId="2313"/>
            <ac:picMk id="22" creationId="{72DAA40F-4575-ABAF-2D67-E671632ED3B2}"/>
          </ac:picMkLst>
        </pc:picChg>
      </pc:sldChg>
      <pc:sldChg chg="addSp delSp modSp mod">
        <pc:chgData name="Ryanne Harrah" userId="4e323fa8-9a2e-45f0-b4bd-8415ce4b16bc" providerId="ADAL" clId="{4D904284-AD22-45E0-9232-42C98EEA17CF}" dt="2023-07-26T20:29:47.471" v="140" actId="20577"/>
        <pc:sldMkLst>
          <pc:docMk/>
          <pc:sldMk cId="885967391" sldId="2321"/>
        </pc:sldMkLst>
        <pc:spChg chg="add del mod">
          <ac:chgData name="Ryanne Harrah" userId="4e323fa8-9a2e-45f0-b4bd-8415ce4b16bc" providerId="ADAL" clId="{4D904284-AD22-45E0-9232-42C98EEA17CF}" dt="2023-07-26T20:29:04.382" v="120" actId="21"/>
          <ac:spMkLst>
            <pc:docMk/>
            <pc:sldMk cId="885967391" sldId="2321"/>
            <ac:spMk id="2" creationId="{AB59111E-97AB-B21F-39D4-D803F081463E}"/>
          </ac:spMkLst>
        </pc:spChg>
        <pc:spChg chg="del">
          <ac:chgData name="Ryanne Harrah" userId="4e323fa8-9a2e-45f0-b4bd-8415ce4b16bc" providerId="ADAL" clId="{4D904284-AD22-45E0-9232-42C98EEA17CF}" dt="2023-07-26T20:26:43.544" v="62" actId="21"/>
          <ac:spMkLst>
            <pc:docMk/>
            <pc:sldMk cId="885967391" sldId="2321"/>
            <ac:spMk id="4" creationId="{7917AEB7-4DF7-ACE3-59F9-CCB9487F4BAC}"/>
          </ac:spMkLst>
        </pc:spChg>
        <pc:spChg chg="mod">
          <ac:chgData name="Ryanne Harrah" userId="4e323fa8-9a2e-45f0-b4bd-8415ce4b16bc" providerId="ADAL" clId="{4D904284-AD22-45E0-9232-42C98EEA17CF}" dt="2023-07-26T20:29:47.471" v="140" actId="20577"/>
          <ac:spMkLst>
            <pc:docMk/>
            <pc:sldMk cId="885967391" sldId="2321"/>
            <ac:spMk id="13" creationId="{EDE56BA1-05F7-4EE2-F8F2-6FFEA1B81DE7}"/>
          </ac:spMkLst>
        </pc:spChg>
        <pc:picChg chg="del">
          <ac:chgData name="Ryanne Harrah" userId="4e323fa8-9a2e-45f0-b4bd-8415ce4b16bc" providerId="ADAL" clId="{4D904284-AD22-45E0-9232-42C98EEA17CF}" dt="2023-07-26T20:26:36.570" v="61" actId="478"/>
          <ac:picMkLst>
            <pc:docMk/>
            <pc:sldMk cId="885967391" sldId="2321"/>
            <ac:picMk id="6" creationId="{0027724B-10FB-B6DB-6042-E21E74CA38EC}"/>
          </ac:picMkLst>
        </pc:picChg>
      </pc:sldChg>
      <pc:sldChg chg="addSp delSp modSp mod">
        <pc:chgData name="Ryanne Harrah" userId="4e323fa8-9a2e-45f0-b4bd-8415ce4b16bc" providerId="ADAL" clId="{4D904284-AD22-45E0-9232-42C98EEA17CF}" dt="2023-07-26T20:30:12.001" v="147" actId="21"/>
        <pc:sldMkLst>
          <pc:docMk/>
          <pc:sldMk cId="2916087974" sldId="2329"/>
        </pc:sldMkLst>
        <pc:spChg chg="add del mod">
          <ac:chgData name="Ryanne Harrah" userId="4e323fa8-9a2e-45f0-b4bd-8415ce4b16bc" providerId="ADAL" clId="{4D904284-AD22-45E0-9232-42C98EEA17CF}" dt="2023-07-26T20:30:12.001" v="147" actId="21"/>
          <ac:spMkLst>
            <pc:docMk/>
            <pc:sldMk cId="2916087974" sldId="2329"/>
            <ac:spMk id="2" creationId="{989FECE1-AE6C-7865-BF91-86560687C03A}"/>
          </ac:spMkLst>
        </pc:spChg>
        <pc:spChg chg="del">
          <ac:chgData name="Ryanne Harrah" userId="4e323fa8-9a2e-45f0-b4bd-8415ce4b16bc" providerId="ADAL" clId="{4D904284-AD22-45E0-9232-42C98EEA17CF}" dt="2023-07-26T20:26:49.771" v="64" actId="21"/>
          <ac:spMkLst>
            <pc:docMk/>
            <pc:sldMk cId="2916087974" sldId="2329"/>
            <ac:spMk id="4" creationId="{7917AEB7-4DF7-ACE3-59F9-CCB9487F4BAC}"/>
          </ac:spMkLst>
        </pc:spChg>
        <pc:spChg chg="mod">
          <ac:chgData name="Ryanne Harrah" userId="4e323fa8-9a2e-45f0-b4bd-8415ce4b16bc" providerId="ADAL" clId="{4D904284-AD22-45E0-9232-42C98EEA17CF}" dt="2023-07-26T20:30:06.667" v="146" actId="20577"/>
          <ac:spMkLst>
            <pc:docMk/>
            <pc:sldMk cId="2916087974" sldId="2329"/>
            <ac:spMk id="13" creationId="{EDE56BA1-05F7-4EE2-F8F2-6FFEA1B81DE7}"/>
          </ac:spMkLst>
        </pc:spChg>
        <pc:picChg chg="del">
          <ac:chgData name="Ryanne Harrah" userId="4e323fa8-9a2e-45f0-b4bd-8415ce4b16bc" providerId="ADAL" clId="{4D904284-AD22-45E0-9232-42C98EEA17CF}" dt="2023-07-26T20:26:46.677" v="63" actId="478"/>
          <ac:picMkLst>
            <pc:docMk/>
            <pc:sldMk cId="2916087974" sldId="2329"/>
            <ac:picMk id="6" creationId="{0027724B-10FB-B6DB-6042-E21E74CA38EC}"/>
          </ac:picMkLst>
        </pc:picChg>
      </pc:sldChg>
      <pc:sldChg chg="addSp delSp modSp mod">
        <pc:chgData name="Ryanne Harrah" userId="4e323fa8-9a2e-45f0-b4bd-8415ce4b16bc" providerId="ADAL" clId="{4D904284-AD22-45E0-9232-42C98EEA17CF}" dt="2023-07-26T20:30:29.419" v="154" actId="20577"/>
        <pc:sldMkLst>
          <pc:docMk/>
          <pc:sldMk cId="3632436806" sldId="2330"/>
        </pc:sldMkLst>
        <pc:spChg chg="add del mod">
          <ac:chgData name="Ryanne Harrah" userId="4e323fa8-9a2e-45f0-b4bd-8415ce4b16bc" providerId="ADAL" clId="{4D904284-AD22-45E0-9232-42C98EEA17CF}" dt="2023-07-26T20:30:21.286" v="148" actId="21"/>
          <ac:spMkLst>
            <pc:docMk/>
            <pc:sldMk cId="3632436806" sldId="2330"/>
            <ac:spMk id="2" creationId="{26D998BD-B5D7-C14F-7DBC-1D9980315436}"/>
          </ac:spMkLst>
        </pc:spChg>
        <pc:spChg chg="del">
          <ac:chgData name="Ryanne Harrah" userId="4e323fa8-9a2e-45f0-b4bd-8415ce4b16bc" providerId="ADAL" clId="{4D904284-AD22-45E0-9232-42C98EEA17CF}" dt="2023-07-26T20:26:55.201" v="66" actId="21"/>
          <ac:spMkLst>
            <pc:docMk/>
            <pc:sldMk cId="3632436806" sldId="2330"/>
            <ac:spMk id="4" creationId="{7917AEB7-4DF7-ACE3-59F9-CCB9487F4BAC}"/>
          </ac:spMkLst>
        </pc:spChg>
        <pc:spChg chg="mod">
          <ac:chgData name="Ryanne Harrah" userId="4e323fa8-9a2e-45f0-b4bd-8415ce4b16bc" providerId="ADAL" clId="{4D904284-AD22-45E0-9232-42C98EEA17CF}" dt="2023-07-26T20:30:29.419" v="154" actId="20577"/>
          <ac:spMkLst>
            <pc:docMk/>
            <pc:sldMk cId="3632436806" sldId="2330"/>
            <ac:spMk id="13" creationId="{EDE56BA1-05F7-4EE2-F8F2-6FFEA1B81DE7}"/>
          </ac:spMkLst>
        </pc:spChg>
        <pc:picChg chg="del">
          <ac:chgData name="Ryanne Harrah" userId="4e323fa8-9a2e-45f0-b4bd-8415ce4b16bc" providerId="ADAL" clId="{4D904284-AD22-45E0-9232-42C98EEA17CF}" dt="2023-07-26T20:26:52.715" v="65" actId="478"/>
          <ac:picMkLst>
            <pc:docMk/>
            <pc:sldMk cId="3632436806" sldId="2330"/>
            <ac:picMk id="6" creationId="{0027724B-10FB-B6DB-6042-E21E74CA38EC}"/>
          </ac:picMkLst>
        </pc:picChg>
      </pc:sldChg>
      <pc:sldChg chg="addSp delSp modSp mod">
        <pc:chgData name="Ryanne Harrah" userId="4e323fa8-9a2e-45f0-b4bd-8415ce4b16bc" providerId="ADAL" clId="{4D904284-AD22-45E0-9232-42C98EEA17CF}" dt="2023-07-26T20:31:02.415" v="195" actId="21"/>
        <pc:sldMkLst>
          <pc:docMk/>
          <pc:sldMk cId="3664697038" sldId="2331"/>
        </pc:sldMkLst>
        <pc:spChg chg="add del mod">
          <ac:chgData name="Ryanne Harrah" userId="4e323fa8-9a2e-45f0-b4bd-8415ce4b16bc" providerId="ADAL" clId="{4D904284-AD22-45E0-9232-42C98EEA17CF}" dt="2023-07-26T20:31:02.415" v="195" actId="21"/>
          <ac:spMkLst>
            <pc:docMk/>
            <pc:sldMk cId="3664697038" sldId="2331"/>
            <ac:spMk id="2" creationId="{F3A6E19E-D7C8-02BE-F541-F516010DCDF8}"/>
          </ac:spMkLst>
        </pc:spChg>
        <pc:spChg chg="del">
          <ac:chgData name="Ryanne Harrah" userId="4e323fa8-9a2e-45f0-b4bd-8415ce4b16bc" providerId="ADAL" clId="{4D904284-AD22-45E0-9232-42C98EEA17CF}" dt="2023-07-26T20:27:01.885" v="68" actId="21"/>
          <ac:spMkLst>
            <pc:docMk/>
            <pc:sldMk cId="3664697038" sldId="2331"/>
            <ac:spMk id="4" creationId="{7917AEB7-4DF7-ACE3-59F9-CCB9487F4BAC}"/>
          </ac:spMkLst>
        </pc:spChg>
        <pc:spChg chg="mod">
          <ac:chgData name="Ryanne Harrah" userId="4e323fa8-9a2e-45f0-b4bd-8415ce4b16bc" providerId="ADAL" clId="{4D904284-AD22-45E0-9232-42C98EEA17CF}" dt="2023-07-26T20:30:58.130" v="194" actId="20577"/>
          <ac:spMkLst>
            <pc:docMk/>
            <pc:sldMk cId="3664697038" sldId="2331"/>
            <ac:spMk id="13" creationId="{EDE56BA1-05F7-4EE2-F8F2-6FFEA1B81DE7}"/>
          </ac:spMkLst>
        </pc:spChg>
        <pc:picChg chg="del">
          <ac:chgData name="Ryanne Harrah" userId="4e323fa8-9a2e-45f0-b4bd-8415ce4b16bc" providerId="ADAL" clId="{4D904284-AD22-45E0-9232-42C98EEA17CF}" dt="2023-07-26T20:26:57.384" v="67" actId="478"/>
          <ac:picMkLst>
            <pc:docMk/>
            <pc:sldMk cId="3664697038" sldId="2331"/>
            <ac:picMk id="6" creationId="{0027724B-10FB-B6DB-6042-E21E74CA38EC}"/>
          </ac:picMkLst>
        </pc:picChg>
      </pc:sldChg>
      <pc:sldChg chg="addSp delSp modSp mod">
        <pc:chgData name="Ryanne Harrah" userId="4e323fa8-9a2e-45f0-b4bd-8415ce4b16bc" providerId="ADAL" clId="{4D904284-AD22-45E0-9232-42C98EEA17CF}" dt="2023-07-26T20:31:27.192" v="212" actId="21"/>
        <pc:sldMkLst>
          <pc:docMk/>
          <pc:sldMk cId="2812125276" sldId="2332"/>
        </pc:sldMkLst>
        <pc:spChg chg="add del mod">
          <ac:chgData name="Ryanne Harrah" userId="4e323fa8-9a2e-45f0-b4bd-8415ce4b16bc" providerId="ADAL" clId="{4D904284-AD22-45E0-9232-42C98EEA17CF}" dt="2023-07-26T20:31:27.192" v="212" actId="21"/>
          <ac:spMkLst>
            <pc:docMk/>
            <pc:sldMk cId="2812125276" sldId="2332"/>
            <ac:spMk id="2" creationId="{C317F12A-5690-C608-6D9D-374B7E47D542}"/>
          </ac:spMkLst>
        </pc:spChg>
        <pc:spChg chg="del">
          <ac:chgData name="Ryanne Harrah" userId="4e323fa8-9a2e-45f0-b4bd-8415ce4b16bc" providerId="ADAL" clId="{4D904284-AD22-45E0-9232-42C98EEA17CF}" dt="2023-07-26T20:27:13.354" v="70" actId="21"/>
          <ac:spMkLst>
            <pc:docMk/>
            <pc:sldMk cId="2812125276" sldId="2332"/>
            <ac:spMk id="4" creationId="{7917AEB7-4DF7-ACE3-59F9-CCB9487F4BAC}"/>
          </ac:spMkLst>
        </pc:spChg>
        <pc:spChg chg="mod">
          <ac:chgData name="Ryanne Harrah" userId="4e323fa8-9a2e-45f0-b4bd-8415ce4b16bc" providerId="ADAL" clId="{4D904284-AD22-45E0-9232-42C98EEA17CF}" dt="2023-07-26T20:31:23.305" v="211" actId="20577"/>
          <ac:spMkLst>
            <pc:docMk/>
            <pc:sldMk cId="2812125276" sldId="2332"/>
            <ac:spMk id="13" creationId="{EDE56BA1-05F7-4EE2-F8F2-6FFEA1B81DE7}"/>
          </ac:spMkLst>
        </pc:spChg>
        <pc:picChg chg="del">
          <ac:chgData name="Ryanne Harrah" userId="4e323fa8-9a2e-45f0-b4bd-8415ce4b16bc" providerId="ADAL" clId="{4D904284-AD22-45E0-9232-42C98EEA17CF}" dt="2023-07-26T20:27:04.703" v="69" actId="478"/>
          <ac:picMkLst>
            <pc:docMk/>
            <pc:sldMk cId="2812125276" sldId="2332"/>
            <ac:picMk id="6" creationId="{0027724B-10FB-B6DB-6042-E21E74CA38EC}"/>
          </ac:picMkLst>
        </pc:picChg>
      </pc:sldChg>
      <pc:sldChg chg="addSp delSp modSp mod">
        <pc:chgData name="Ryanne Harrah" userId="4e323fa8-9a2e-45f0-b4bd-8415ce4b16bc" providerId="ADAL" clId="{4D904284-AD22-45E0-9232-42C98EEA17CF}" dt="2023-07-26T20:31:58.629" v="239" actId="21"/>
        <pc:sldMkLst>
          <pc:docMk/>
          <pc:sldMk cId="796144437" sldId="2334"/>
        </pc:sldMkLst>
        <pc:spChg chg="add del mod">
          <ac:chgData name="Ryanne Harrah" userId="4e323fa8-9a2e-45f0-b4bd-8415ce4b16bc" providerId="ADAL" clId="{4D904284-AD22-45E0-9232-42C98EEA17CF}" dt="2023-07-26T20:31:58.629" v="239" actId="21"/>
          <ac:spMkLst>
            <pc:docMk/>
            <pc:sldMk cId="796144437" sldId="2334"/>
            <ac:spMk id="2" creationId="{6EB0885A-4A65-C386-DD49-3D80CE4AC989}"/>
          </ac:spMkLst>
        </pc:spChg>
        <pc:spChg chg="del">
          <ac:chgData name="Ryanne Harrah" userId="4e323fa8-9a2e-45f0-b4bd-8415ce4b16bc" providerId="ADAL" clId="{4D904284-AD22-45E0-9232-42C98EEA17CF}" dt="2023-07-26T20:27:20.561" v="72" actId="21"/>
          <ac:spMkLst>
            <pc:docMk/>
            <pc:sldMk cId="796144437" sldId="2334"/>
            <ac:spMk id="4" creationId="{7917AEB7-4DF7-ACE3-59F9-CCB9487F4BAC}"/>
          </ac:spMkLst>
        </pc:spChg>
        <pc:spChg chg="mod">
          <ac:chgData name="Ryanne Harrah" userId="4e323fa8-9a2e-45f0-b4bd-8415ce4b16bc" providerId="ADAL" clId="{4D904284-AD22-45E0-9232-42C98EEA17CF}" dt="2023-07-26T20:31:54.414" v="238" actId="20577"/>
          <ac:spMkLst>
            <pc:docMk/>
            <pc:sldMk cId="796144437" sldId="2334"/>
            <ac:spMk id="13" creationId="{EDE56BA1-05F7-4EE2-F8F2-6FFEA1B81DE7}"/>
          </ac:spMkLst>
        </pc:spChg>
        <pc:picChg chg="del">
          <ac:chgData name="Ryanne Harrah" userId="4e323fa8-9a2e-45f0-b4bd-8415ce4b16bc" providerId="ADAL" clId="{4D904284-AD22-45E0-9232-42C98EEA17CF}" dt="2023-07-26T20:27:15.369" v="71" actId="478"/>
          <ac:picMkLst>
            <pc:docMk/>
            <pc:sldMk cId="796144437" sldId="2334"/>
            <ac:picMk id="6" creationId="{0027724B-10FB-B6DB-6042-E21E74CA38EC}"/>
          </ac:picMkLst>
        </pc:picChg>
      </pc:sldChg>
      <pc:sldChg chg="addSp delSp modSp mod">
        <pc:chgData name="Ryanne Harrah" userId="4e323fa8-9a2e-45f0-b4bd-8415ce4b16bc" providerId="ADAL" clId="{4D904284-AD22-45E0-9232-42C98EEA17CF}" dt="2023-07-26T20:28:58.509" v="119" actId="21"/>
        <pc:sldMkLst>
          <pc:docMk/>
          <pc:sldMk cId="946124462" sldId="2335"/>
        </pc:sldMkLst>
        <pc:spChg chg="add del mod">
          <ac:chgData name="Ryanne Harrah" userId="4e323fa8-9a2e-45f0-b4bd-8415ce4b16bc" providerId="ADAL" clId="{4D904284-AD22-45E0-9232-42C98EEA17CF}" dt="2023-07-26T20:28:58.509" v="119" actId="21"/>
          <ac:spMkLst>
            <pc:docMk/>
            <pc:sldMk cId="946124462" sldId="2335"/>
            <ac:spMk id="2" creationId="{C8294481-F4DE-94E0-C28C-9F0DD4B2B1CA}"/>
          </ac:spMkLst>
        </pc:spChg>
        <pc:spChg chg="del">
          <ac:chgData name="Ryanne Harrah" userId="4e323fa8-9a2e-45f0-b4bd-8415ce4b16bc" providerId="ADAL" clId="{4D904284-AD22-45E0-9232-42C98EEA17CF}" dt="2023-07-26T20:26:34.472" v="60" actId="21"/>
          <ac:spMkLst>
            <pc:docMk/>
            <pc:sldMk cId="946124462" sldId="2335"/>
            <ac:spMk id="4" creationId="{7917AEB7-4DF7-ACE3-59F9-CCB9487F4BAC}"/>
          </ac:spMkLst>
        </pc:spChg>
        <pc:spChg chg="mod">
          <ac:chgData name="Ryanne Harrah" userId="4e323fa8-9a2e-45f0-b4bd-8415ce4b16bc" providerId="ADAL" clId="{4D904284-AD22-45E0-9232-42C98EEA17CF}" dt="2023-07-26T20:28:49.649" v="118" actId="20577"/>
          <ac:spMkLst>
            <pc:docMk/>
            <pc:sldMk cId="946124462" sldId="2335"/>
            <ac:spMk id="13" creationId="{EDE56BA1-05F7-4EE2-F8F2-6FFEA1B81DE7}"/>
          </ac:spMkLst>
        </pc:spChg>
        <pc:picChg chg="del">
          <ac:chgData name="Ryanne Harrah" userId="4e323fa8-9a2e-45f0-b4bd-8415ce4b16bc" providerId="ADAL" clId="{4D904284-AD22-45E0-9232-42C98EEA17CF}" dt="2023-07-26T20:26:30.451" v="59" actId="478"/>
          <ac:picMkLst>
            <pc:docMk/>
            <pc:sldMk cId="946124462" sldId="2335"/>
            <ac:picMk id="6" creationId="{0027724B-10FB-B6DB-6042-E21E74CA38E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3078658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-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97" y="3"/>
            <a:ext cx="3078657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B3FF1597-F41F-2E42-A327-B9963D63DC9A}" type="datetime1">
              <a:rPr lang="en-US"/>
              <a:pPr/>
              <a:t>7/27/2023</a:t>
            </a:fld>
            <a:endParaRPr lang="en-US" dirty="0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917519"/>
            <a:ext cx="3078658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-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97" y="8917519"/>
            <a:ext cx="3078657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3CEFF40A-94EE-A94C-BC93-A20FBBA6F5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78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3078658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97" y="3"/>
            <a:ext cx="3078657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-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86" y="4459570"/>
            <a:ext cx="5682304" cy="4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917519"/>
            <a:ext cx="3078658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-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97" y="8917519"/>
            <a:ext cx="3078657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BB5065A-D5DC-E145-890D-5DC1D8D394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50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" charset="0"/>
        <a:ea typeface="ＭＳ Ｐゴシック" pitchFamily="-8" charset="-128"/>
        <a:cs typeface="ＭＳ Ｐゴシック" pitchFamily="-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" charset="0"/>
        <a:ea typeface="ＭＳ Ｐゴシック" pitchFamily="-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" charset="0"/>
        <a:ea typeface="ＭＳ Ｐゴシック" pitchFamily="-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" charset="0"/>
        <a:ea typeface="ＭＳ Ｐゴシック" pitchFamily="-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" charset="0"/>
        <a:ea typeface="ＭＳ Ｐゴシック" pitchFamily="-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0088"/>
            <a:ext cx="4668837" cy="350043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8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63000" y="5867400"/>
            <a:ext cx="38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80FF7BD-4275-4F46-8EB1-92DAD65AC32E}" type="slidenum">
              <a:rPr lang="en-US" sz="1000"/>
              <a:pPr eaLnBrk="1" hangingPunct="1">
                <a:spcBef>
                  <a:spcPct val="50000"/>
                </a:spcBef>
              </a:pPr>
              <a:t>‹#›</a:t>
            </a:fld>
            <a:endParaRPr lang="en-US" sz="1000" dirty="0"/>
          </a:p>
        </p:txBody>
      </p:sp>
      <p:pic>
        <p:nvPicPr>
          <p:cNvPr id="5" name="Picture 9" descr="Slid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791200" y="6553200"/>
            <a:ext cx="2590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cs typeface="+mn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5715000" y="6491288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5486400" y="6400801"/>
            <a:ext cx="3276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C0C1C2"/>
                </a:solidFill>
              </a:rPr>
              <a:t>Copyright © 2019 Financial Planning Standards Board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8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438400" cy="476250"/>
          </a:xfrm>
        </p:spPr>
        <p:txBody>
          <a:bodyPr/>
          <a:lstStyle>
            <a:lvl1pPr>
              <a:defRPr/>
            </a:lvl1pPr>
          </a:lstStyle>
          <a:p>
            <a:fld id="{B208178B-2630-6740-BBEF-1E7FD09E8F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2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F603D-F953-894C-A915-436E2DB0D1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3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1"/>
            <a:ext cx="18669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85801"/>
            <a:ext cx="54483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D69F-952E-0F42-A822-42E3F030D6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1"/>
            <a:ext cx="7467600" cy="40687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FC15C-7E88-D047-9858-1D67602040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2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1"/>
            <a:ext cx="36576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36576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C19BF-C1C0-E94A-9CBF-4337ACBDA8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1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91429-2B22-134F-8FF2-A5CD385ECE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5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1" indent="0">
              <a:buNone/>
              <a:defRPr sz="1800"/>
            </a:lvl2pPr>
            <a:lvl3pPr marL="914423" indent="0">
              <a:buNone/>
              <a:defRPr sz="1600"/>
            </a:lvl3pPr>
            <a:lvl4pPr marL="1371634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BA536-D7D9-8444-BFB6-F0F59B0B8C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3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657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3657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4993F-A79B-3646-B08D-53023AEC1D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0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85C35-A6CD-464C-B322-7E292C0F53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8E9F6-6CE9-B44C-A403-45E276E180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9BE24-47B0-9C49-8C42-F579A2B31F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1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2EFFD-5B31-BF40-BA18-06E3B687854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2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1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3D03D-4A3E-4F43-A3AD-800E488BFE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1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7467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2FF7B1-AA16-A743-92F3-EFC78312A50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8" descr="FPSB_content_slid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610600" y="5867402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C1E43EC-6D5D-9141-AA29-BE8C39C3C5FF}" type="slidenum">
              <a:rPr lang="en-US" sz="1000"/>
              <a:pPr eaLnBrk="1" hangingPunct="1">
                <a:spcBef>
                  <a:spcPct val="50000"/>
                </a:spcBef>
              </a:pPr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211" algn="l" rtl="0" fontAlgn="base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</a:defRPr>
      </a:lvl6pPr>
      <a:lvl7pPr marL="914423" algn="l" rtl="0" fontAlgn="base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</a:defRPr>
      </a:lvl7pPr>
      <a:lvl8pPr marL="1371634" algn="l" rtl="0" fontAlgn="base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</a:defRPr>
      </a:lvl8pPr>
      <a:lvl9pPr marL="1828846" algn="l" rtl="0" fontAlgn="base">
        <a:spcBef>
          <a:spcPct val="0"/>
        </a:spcBef>
        <a:spcAft>
          <a:spcPct val="0"/>
        </a:spcAft>
        <a:defRPr sz="3200" b="1">
          <a:solidFill>
            <a:srgbClr val="03409E"/>
          </a:solidFill>
          <a:latin typeface="Arial" pitchFamily="-8" charset="0"/>
        </a:defRPr>
      </a:lvl9pPr>
    </p:titleStyle>
    <p:bodyStyle>
      <a:lvl1pPr marL="342909" indent="-3429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2969" indent="-2857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200">
          <a:solidFill>
            <a:schemeClr val="tx2"/>
          </a:solidFill>
          <a:latin typeface="+mn-lt"/>
          <a:ea typeface="ＭＳ Ｐゴシック" pitchFamily="-8" charset="-128"/>
        </a:defRPr>
      </a:lvl2pPr>
      <a:lvl3pPr marL="1143029" indent="-22860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2"/>
          </a:solidFill>
          <a:latin typeface="+mn-lt"/>
          <a:ea typeface="ＭＳ Ｐゴシック" pitchFamily="-8" charset="-128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2"/>
          </a:solidFill>
          <a:latin typeface="+mn-lt"/>
          <a:ea typeface="ＭＳ Ｐゴシック" pitchFamily="-8" charset="-128"/>
        </a:defRPr>
      </a:lvl4pPr>
      <a:lvl5pPr marL="2057451" indent="-22860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2"/>
          </a:solidFill>
          <a:latin typeface="+mn-lt"/>
          <a:ea typeface="ＭＳ Ｐゴシック" pitchFamily="-8" charset="-128"/>
        </a:defRPr>
      </a:lvl5pPr>
      <a:lvl6pPr marL="2514663" indent="-228606" algn="l" rtl="0" fontAlgn="base">
        <a:spcBef>
          <a:spcPct val="20000"/>
        </a:spcBef>
        <a:spcAft>
          <a:spcPct val="0"/>
        </a:spcAft>
        <a:buFont typeface="Wingdings" pitchFamily="-8" charset="2"/>
        <a:buChar char="§"/>
        <a:defRPr sz="2000">
          <a:solidFill>
            <a:schemeClr val="tx2"/>
          </a:solidFill>
          <a:latin typeface="+mn-lt"/>
          <a:ea typeface="ＭＳ Ｐゴシック" pitchFamily="-8" charset="-128"/>
        </a:defRPr>
      </a:lvl6pPr>
      <a:lvl7pPr marL="2971874" indent="-228606" algn="l" rtl="0" fontAlgn="base">
        <a:spcBef>
          <a:spcPct val="20000"/>
        </a:spcBef>
        <a:spcAft>
          <a:spcPct val="0"/>
        </a:spcAft>
        <a:buFont typeface="Wingdings" pitchFamily="-8" charset="2"/>
        <a:buChar char="§"/>
        <a:defRPr sz="2000">
          <a:solidFill>
            <a:schemeClr val="tx2"/>
          </a:solidFill>
          <a:latin typeface="+mn-lt"/>
          <a:ea typeface="ＭＳ Ｐゴシック" pitchFamily="-8" charset="-128"/>
        </a:defRPr>
      </a:lvl7pPr>
      <a:lvl8pPr marL="3429086" indent="-228606" algn="l" rtl="0" fontAlgn="base">
        <a:spcBef>
          <a:spcPct val="20000"/>
        </a:spcBef>
        <a:spcAft>
          <a:spcPct val="0"/>
        </a:spcAft>
        <a:buFont typeface="Wingdings" pitchFamily="-8" charset="2"/>
        <a:buChar char="§"/>
        <a:defRPr sz="2000">
          <a:solidFill>
            <a:schemeClr val="tx2"/>
          </a:solidFill>
          <a:latin typeface="+mn-lt"/>
          <a:ea typeface="ＭＳ Ｐゴシック" pitchFamily="-8" charset="-128"/>
        </a:defRPr>
      </a:lvl8pPr>
      <a:lvl9pPr marL="3886297" indent="-228606" algn="l" rtl="0" fontAlgn="base">
        <a:spcBef>
          <a:spcPct val="20000"/>
        </a:spcBef>
        <a:spcAft>
          <a:spcPct val="0"/>
        </a:spcAft>
        <a:buFont typeface="Wingdings" pitchFamily="-8" charset="2"/>
        <a:buChar char="§"/>
        <a:defRPr sz="2000">
          <a:solidFill>
            <a:schemeClr val="tx2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iframe%20width=%22560%22%20height=%22315%22%20src=%22https:/www.youtube.com/embed/-Q7u0MPrzNQ%22%20title=%22YouTube%20video%20player%22%20frameborder=%220%22%20allow=%22accelerometer;%20autoplay;%20clipboard-write;%20encrypted-media;%20gyroscope;%20picture-in-picture%22%20allowfullscreen%3e%3c/iframe" TargetMode="External"/><Relationship Id="rId2" Type="http://schemas.openxmlformats.org/officeDocument/2006/relationships/hyperlink" Target="https://bit.ly/3lxuMB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t.ly/3lxuMB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t.ly/3OoVaJ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t.ly/3w1rEB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t.ly/3A8tjt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it.ly/3w1rEB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t.ly/3niccN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QKx7qh" TargetMode="External"/><Relationship Id="rId2" Type="http://schemas.openxmlformats.org/officeDocument/2006/relationships/hyperlink" Target="https://bit.ly/3spMdq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Nr1Plp" TargetMode="External"/><Relationship Id="rId2" Type="http://schemas.openxmlformats.org/officeDocument/2006/relationships/hyperlink" Target="https://bit.ly/3wHUnM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8pOz0" TargetMode="External"/><Relationship Id="rId2" Type="http://schemas.openxmlformats.org/officeDocument/2006/relationships/hyperlink" Target="https://bit.ly/3wHUnM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white">
          <a:xfrm>
            <a:off x="914400" y="2275168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Value of Financial Planning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Video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6400800"/>
            <a:ext cx="25146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791200" y="6400801"/>
            <a:ext cx="2895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Copyright © 2023 Financial Planning Standards Board</a:t>
            </a:r>
          </a:p>
        </p:txBody>
      </p:sp>
      <p:pic>
        <p:nvPicPr>
          <p:cNvPr id="3" name="Picture 2" descr="A blue circle with a white and grey logo&#10;&#10;Description automatically generated">
            <a:extLst>
              <a:ext uri="{FF2B5EF4-FFF2-40B4-BE49-F238E27FC236}">
                <a16:creationId xmlns:a16="http://schemas.microsoft.com/office/drawing/2014/main" id="{19E79764-7E6F-AE94-46D6-53ED996C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673" y="4050859"/>
            <a:ext cx="2748197" cy="1168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37139-7033-DC9D-E29F-EA8C33B26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53168"/>
            <a:ext cx="2273417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544AE0-3DAE-B735-8209-95B17597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685800"/>
          </a:xfrm>
        </p:spPr>
        <p:txBody>
          <a:bodyPr/>
          <a:lstStyle/>
          <a:p>
            <a:r>
              <a:rPr lang="en-US" dirty="0"/>
              <a:t>Video: Value of Financial Planning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56BA1-05F7-4EE2-F8F2-6FFEA1B81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76300" y="1371600"/>
            <a:ext cx="3505200" cy="4800599"/>
          </a:xfrm>
        </p:spPr>
        <p:txBody>
          <a:bodyPr/>
          <a:lstStyle/>
          <a:p>
            <a:r>
              <a:rPr lang="en-US" sz="1600" dirty="0"/>
              <a:t>See how the global community of CERTIFIED FINANCIAL PLANNER professionals help people around the world stay on track with their financial lives. </a:t>
            </a:r>
            <a:r>
              <a:rPr lang="en-US" sz="1600" b="0" i="0" u="sng" dirty="0">
                <a:solidFill>
                  <a:srgbClr val="2F6B9A"/>
                </a:solidFill>
                <a:effectLst/>
                <a:latin typeface="+mj-lt"/>
                <a:hlinkClick r:id="rId2"/>
              </a:rPr>
              <a:t>https://bit.ly/3lxuMBg</a:t>
            </a:r>
            <a:r>
              <a:rPr lang="en-US" sz="1600" b="0" i="0" u="sng" dirty="0">
                <a:solidFill>
                  <a:srgbClr val="2F6B9A"/>
                </a:solidFill>
                <a:effectLst/>
                <a:latin typeface="+mj-lt"/>
              </a:rPr>
              <a:t> </a:t>
            </a:r>
            <a:r>
              <a:rPr lang="en-US" sz="1600" dirty="0"/>
              <a:t>#WFPD2023 #IOSCOWIW2023 #CFP #financialplanning</a:t>
            </a:r>
            <a:br>
              <a:rPr lang="en-US" sz="1600" dirty="0"/>
            </a:br>
            <a:r>
              <a:rPr lang="en-US" sz="1600" dirty="0"/>
              <a:t> </a:t>
            </a:r>
          </a:p>
          <a:p>
            <a:r>
              <a:rPr lang="en-US" sz="1600" dirty="0">
                <a:hlinkClick r:id="rId3" action="ppaction://hlinkfile"/>
              </a:rPr>
              <a:t>Embed Code</a:t>
            </a:r>
            <a:br>
              <a:rPr lang="en-US" sz="1600" dirty="0"/>
            </a:br>
            <a:endParaRPr lang="en-US" sz="1800" dirty="0"/>
          </a:p>
          <a:p>
            <a:r>
              <a:rPr lang="en-US" sz="1600" dirty="0"/>
              <a:t>Tag FPSB at:</a:t>
            </a:r>
          </a:p>
          <a:p>
            <a:pPr lvl="1"/>
            <a:r>
              <a:rPr lang="en-US" sz="1400" dirty="0"/>
              <a:t>LinkedIn: @Financial Planning Standards Board Ltd. </a:t>
            </a:r>
          </a:p>
          <a:p>
            <a:pPr lvl="1"/>
            <a:r>
              <a:rPr lang="en-US" sz="1400" dirty="0"/>
              <a:t>Facebook: @Financial Planning Standards Board Ltd.</a:t>
            </a:r>
          </a:p>
          <a:p>
            <a:pPr lvl="1"/>
            <a:r>
              <a:rPr lang="en-US" sz="1400" dirty="0"/>
              <a:t>Twitter: @FPSB</a:t>
            </a:r>
          </a:p>
          <a:p>
            <a:pPr lvl="1"/>
            <a:r>
              <a:rPr lang="en-US" sz="1400" dirty="0"/>
              <a:t>Instagram: @fpsb_global</a:t>
            </a:r>
          </a:p>
        </p:txBody>
      </p:sp>
      <p:pic>
        <p:nvPicPr>
          <p:cNvPr id="3" name="Picture 2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7E3AD26-0EFE-B5B8-BDC3-AC12AA098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59298"/>
            <a:ext cx="3810000" cy="2139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6C969-3123-2767-40CD-749DCEC76607}"/>
              </a:ext>
            </a:extLst>
          </p:cNvPr>
          <p:cNvSpPr txBox="1"/>
          <p:nvPr/>
        </p:nvSpPr>
        <p:spPr>
          <a:xfrm>
            <a:off x="4572000" y="18907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Video Link</a:t>
            </a:r>
            <a:r>
              <a:rPr lang="en-US" sz="1200" dirty="0"/>
              <a:t>: </a:t>
            </a:r>
            <a:r>
              <a:rPr lang="en-US" sz="1200" b="0" i="0" u="sng" dirty="0">
                <a:solidFill>
                  <a:srgbClr val="2F6B9A"/>
                </a:solidFill>
                <a:effectLst/>
                <a:latin typeface="Source Sans Pro" panose="020B0503030403020204" pitchFamily="34" charset="0"/>
                <a:hlinkClick r:id="rId2"/>
              </a:rPr>
              <a:t>https://bit.ly/3lxuMBg</a:t>
            </a:r>
            <a:r>
              <a:rPr lang="en-US" sz="1200" dirty="0"/>
              <a:t>  (1:30 seconds)</a:t>
            </a:r>
          </a:p>
        </p:txBody>
      </p:sp>
    </p:spTree>
    <p:extLst>
      <p:ext uri="{BB962C8B-B14F-4D97-AF65-F5344CB8AC3E}">
        <p14:creationId xmlns:p14="http://schemas.microsoft.com/office/powerpoint/2010/main" val="94612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544AE0-3DAE-B735-8209-95B17597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685800"/>
          </a:xfrm>
        </p:spPr>
        <p:txBody>
          <a:bodyPr/>
          <a:lstStyle/>
          <a:p>
            <a:r>
              <a:rPr lang="en-US" dirty="0"/>
              <a:t>Video Segment: It All Begins With a Plan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56BA1-05F7-4EE2-F8F2-6FFEA1B81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600201"/>
            <a:ext cx="3505200" cy="4343399"/>
          </a:xfrm>
        </p:spPr>
        <p:txBody>
          <a:bodyPr/>
          <a:lstStyle/>
          <a:p>
            <a:endParaRPr lang="en-US" dirty="0"/>
          </a:p>
          <a:p>
            <a:r>
              <a:rPr lang="en-US" sz="1600" dirty="0"/>
              <a:t>It all begins with a plan! CFP professionals around the world can help you reach your financial goals. </a:t>
            </a:r>
            <a:r>
              <a:rPr lang="en-US" sz="1600" dirty="0">
                <a:hlinkClick r:id="rId2"/>
              </a:rPr>
              <a:t>https://bit.ly/3lxuMBg</a:t>
            </a:r>
            <a:r>
              <a:rPr lang="en-US" sz="1600" dirty="0"/>
              <a:t>  #WFPD2023 #IOSCOWIW2023 #CFP #financialplanning </a:t>
            </a:r>
            <a:br>
              <a:rPr lang="en-US" sz="1600" dirty="0"/>
            </a:br>
            <a:endParaRPr lang="en-US" sz="1800" dirty="0"/>
          </a:p>
          <a:p>
            <a:r>
              <a:rPr lang="en-US" sz="1600" dirty="0"/>
              <a:t>Tag FPSB at:</a:t>
            </a:r>
          </a:p>
          <a:p>
            <a:pPr lvl="1"/>
            <a:r>
              <a:rPr lang="en-US" sz="1400" dirty="0"/>
              <a:t>LinkedIn: @Financial Planning Standards Board Ltd. </a:t>
            </a:r>
          </a:p>
          <a:p>
            <a:pPr lvl="1"/>
            <a:r>
              <a:rPr lang="en-US" sz="1400" dirty="0"/>
              <a:t>Facebook: @Financial Planning Standards Board Ltd.</a:t>
            </a:r>
          </a:p>
          <a:p>
            <a:pPr lvl="1"/>
            <a:r>
              <a:rPr lang="en-US" sz="1400" dirty="0"/>
              <a:t>Twitter: @FPSB</a:t>
            </a:r>
          </a:p>
          <a:p>
            <a:pPr lvl="1"/>
            <a:r>
              <a:rPr lang="en-US" sz="1400" dirty="0"/>
              <a:t>Instagram: @fpsb_global</a:t>
            </a:r>
          </a:p>
        </p:txBody>
      </p:sp>
      <p:pic>
        <p:nvPicPr>
          <p:cNvPr id="3" name="Picture 2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7E3AD26-0EFE-B5B8-BDC3-AC12AA09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9298"/>
            <a:ext cx="3810000" cy="2139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6C969-3123-2767-40CD-749DCEC76607}"/>
              </a:ext>
            </a:extLst>
          </p:cNvPr>
          <p:cNvSpPr txBox="1"/>
          <p:nvPr/>
        </p:nvSpPr>
        <p:spPr>
          <a:xfrm>
            <a:off x="4572000" y="18907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Video Link</a:t>
            </a:r>
            <a:r>
              <a:rPr lang="en-US" sz="1200" dirty="0"/>
              <a:t>: </a:t>
            </a:r>
            <a:r>
              <a:rPr lang="en-US" sz="1200" dirty="0">
                <a:hlinkClick r:id="rId4"/>
              </a:rPr>
              <a:t>https://bit.ly/3OoVaJO</a:t>
            </a:r>
            <a:r>
              <a:rPr lang="en-US" sz="1200" dirty="0"/>
              <a:t>  (16 seconds)</a:t>
            </a:r>
          </a:p>
        </p:txBody>
      </p:sp>
    </p:spTree>
    <p:extLst>
      <p:ext uri="{BB962C8B-B14F-4D97-AF65-F5344CB8AC3E}">
        <p14:creationId xmlns:p14="http://schemas.microsoft.com/office/powerpoint/2010/main" val="88596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544AE0-3DAE-B735-8209-95B17597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685800"/>
          </a:xfrm>
        </p:spPr>
        <p:txBody>
          <a:bodyPr/>
          <a:lstStyle/>
          <a:p>
            <a:r>
              <a:rPr lang="en-US" dirty="0"/>
              <a:t>Video Segment: A Roadmap To Manage It All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56BA1-05F7-4EE2-F8F2-6FFEA1B81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600201"/>
            <a:ext cx="3505200" cy="4648199"/>
          </a:xfrm>
        </p:spPr>
        <p:txBody>
          <a:bodyPr/>
          <a:lstStyle/>
          <a:p>
            <a:r>
              <a:rPr lang="en-US" sz="1600" dirty="0"/>
              <a:t>Financial planning is the process of developing strategies to manage multiple aspects of your financial situation to help achieve your life goals. </a:t>
            </a:r>
            <a:r>
              <a:rPr lang="en-US" sz="1600" dirty="0">
                <a:hlinkClick r:id="rId2"/>
              </a:rPr>
              <a:t>https://bit.ly/3w1rEBG</a:t>
            </a:r>
            <a:r>
              <a:rPr lang="en-US" sz="1600" dirty="0"/>
              <a:t>                   #WFPD2023 #IOSCOWIW2023 #CFP #financialplanning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600" dirty="0"/>
              <a:t>Tag FPSB at:</a:t>
            </a:r>
          </a:p>
          <a:p>
            <a:pPr lvl="1"/>
            <a:r>
              <a:rPr lang="en-US" sz="1400" dirty="0"/>
              <a:t>LinkedIn: @Financial Planning Standards Board Ltd. </a:t>
            </a:r>
          </a:p>
          <a:p>
            <a:pPr lvl="1"/>
            <a:r>
              <a:rPr lang="en-US" sz="1400" dirty="0"/>
              <a:t>Facebook: @Financial Planning Standards Board Ltd.</a:t>
            </a:r>
          </a:p>
          <a:p>
            <a:pPr lvl="1"/>
            <a:r>
              <a:rPr lang="en-US" sz="1400" dirty="0"/>
              <a:t>Twitter: @FPSB</a:t>
            </a:r>
          </a:p>
          <a:p>
            <a:pPr lvl="1"/>
            <a:r>
              <a:rPr lang="en-US" sz="1400" dirty="0"/>
              <a:t>Instagram: @fpsb_global</a:t>
            </a:r>
          </a:p>
        </p:txBody>
      </p:sp>
      <p:pic>
        <p:nvPicPr>
          <p:cNvPr id="5" name="Picture 4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71CBC60-E3FD-1E09-5EE1-0992696E5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92" y="2398443"/>
            <a:ext cx="3913192" cy="2061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7C9118-377A-C966-54B9-2E716E3CD446}"/>
              </a:ext>
            </a:extLst>
          </p:cNvPr>
          <p:cNvSpPr txBox="1"/>
          <p:nvPr/>
        </p:nvSpPr>
        <p:spPr>
          <a:xfrm>
            <a:off x="4955192" y="2024655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Video Link</a:t>
            </a:r>
            <a:r>
              <a:rPr lang="en-US" sz="1200" dirty="0"/>
              <a:t>: </a:t>
            </a:r>
            <a:r>
              <a:rPr lang="en-US" sz="1200" dirty="0">
                <a:hlinkClick r:id="rId4"/>
              </a:rPr>
              <a:t>https://bit.ly/3A8tjt5</a:t>
            </a:r>
            <a:r>
              <a:rPr lang="en-US" sz="1200" dirty="0"/>
              <a:t>   (13 seconds) </a:t>
            </a:r>
          </a:p>
        </p:txBody>
      </p:sp>
    </p:spTree>
    <p:extLst>
      <p:ext uri="{BB962C8B-B14F-4D97-AF65-F5344CB8AC3E}">
        <p14:creationId xmlns:p14="http://schemas.microsoft.com/office/powerpoint/2010/main" val="291608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544AE0-3DAE-B735-8209-95B17597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685800"/>
          </a:xfrm>
        </p:spPr>
        <p:txBody>
          <a:bodyPr/>
          <a:lstStyle/>
          <a:p>
            <a:r>
              <a:rPr lang="en-US" dirty="0"/>
              <a:t>Video Segment: A Roadmap To Manage It All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56BA1-05F7-4EE2-F8F2-6FFEA1B81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54438"/>
            <a:ext cx="3505200" cy="4665362"/>
          </a:xfrm>
        </p:spPr>
        <p:txBody>
          <a:bodyPr/>
          <a:lstStyle/>
          <a:p>
            <a:endParaRPr lang="en-US" dirty="0"/>
          </a:p>
          <a:p>
            <a:r>
              <a:rPr lang="en-US" sz="1600" dirty="0"/>
              <a:t>Financial planning is the process of developing strategies to manage multiple aspects of your financial situation to help achieve your life goals. </a:t>
            </a:r>
            <a:r>
              <a:rPr lang="en-US" sz="1600" dirty="0">
                <a:hlinkClick r:id="rId2"/>
              </a:rPr>
              <a:t>https://bit.ly/3w1rEBG</a:t>
            </a:r>
            <a:r>
              <a:rPr lang="en-US" sz="1600" dirty="0"/>
              <a:t>                    #WFPD2023 #IOSCOWIW2023 #CFP #financialplanning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600" dirty="0"/>
              <a:t>Tag FPSB at:</a:t>
            </a:r>
          </a:p>
          <a:p>
            <a:pPr lvl="1"/>
            <a:r>
              <a:rPr lang="en-US" sz="1400" dirty="0"/>
              <a:t>LinkedIn: @Financial Planning Standards Board Ltd. </a:t>
            </a:r>
          </a:p>
          <a:p>
            <a:pPr lvl="1"/>
            <a:r>
              <a:rPr lang="en-US" sz="1400" dirty="0"/>
              <a:t>Facebook: @Financial Planning Standards Board Ltd.</a:t>
            </a:r>
          </a:p>
          <a:p>
            <a:pPr lvl="1"/>
            <a:r>
              <a:rPr lang="en-US" sz="1400" dirty="0"/>
              <a:t>Twitter: @FPSB</a:t>
            </a:r>
          </a:p>
          <a:p>
            <a:pPr lvl="1"/>
            <a:r>
              <a:rPr lang="en-US" sz="1400" dirty="0"/>
              <a:t>Instagram: @fpsb_global</a:t>
            </a:r>
          </a:p>
        </p:txBody>
      </p:sp>
      <p:pic>
        <p:nvPicPr>
          <p:cNvPr id="3" name="Picture 2" descr="A person and a child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BE76A89B-D375-79CD-3BC0-210527DA6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31973"/>
            <a:ext cx="3778499" cy="25399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AB976-6202-0C6E-AB55-89251463C2D5}"/>
              </a:ext>
            </a:extLst>
          </p:cNvPr>
          <p:cNvSpPr txBox="1"/>
          <p:nvPr/>
        </p:nvSpPr>
        <p:spPr>
          <a:xfrm>
            <a:off x="4952875" y="1909584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Video Link</a:t>
            </a:r>
            <a:r>
              <a:rPr lang="en-US" sz="1200" dirty="0"/>
              <a:t>: </a:t>
            </a:r>
            <a:r>
              <a:rPr lang="en-US" sz="1200" dirty="0">
                <a:hlinkClick r:id="rId4"/>
              </a:rPr>
              <a:t>https://bit.ly/3niccNF</a:t>
            </a:r>
            <a:r>
              <a:rPr lang="en-US" sz="1200" dirty="0"/>
              <a:t>  (11 seconds) </a:t>
            </a:r>
          </a:p>
        </p:txBody>
      </p:sp>
    </p:spTree>
    <p:extLst>
      <p:ext uri="{BB962C8B-B14F-4D97-AF65-F5344CB8AC3E}">
        <p14:creationId xmlns:p14="http://schemas.microsoft.com/office/powerpoint/2010/main" val="363243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544AE0-3DAE-B735-8209-95B17597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685800"/>
          </a:xfrm>
        </p:spPr>
        <p:txBody>
          <a:bodyPr/>
          <a:lstStyle/>
          <a:p>
            <a:r>
              <a:rPr lang="en-US" dirty="0"/>
              <a:t>Video Segment: Committed to Global Standards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56BA1-05F7-4EE2-F8F2-6FFEA1B81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54438"/>
            <a:ext cx="3505200" cy="4665362"/>
          </a:xfrm>
        </p:spPr>
        <p:txBody>
          <a:bodyPr/>
          <a:lstStyle/>
          <a:p>
            <a:endParaRPr lang="en-US" dirty="0"/>
          </a:p>
          <a:p>
            <a:r>
              <a:rPr lang="en-US" sz="1600" dirty="0"/>
              <a:t>The global community of CERTIFIED FINANCIAL PLANNER professionals help people to stay on track with their financial lives. </a:t>
            </a:r>
            <a:r>
              <a:rPr lang="en-US" sz="1600" dirty="0">
                <a:hlinkClick r:id="rId2"/>
              </a:rPr>
              <a:t>https://bit.ly/3spMdqG</a:t>
            </a:r>
            <a:r>
              <a:rPr lang="en-US" sz="1600" dirty="0"/>
              <a:t>  #WFPD2023 #IOSCOWIW2023 #CFP #financialplanning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600" dirty="0"/>
              <a:t>Tag FPSB at:</a:t>
            </a:r>
          </a:p>
          <a:p>
            <a:pPr lvl="1"/>
            <a:r>
              <a:rPr lang="en-US" sz="1400" dirty="0"/>
              <a:t>LinkedIn: @Financial Planning Standards Board Ltd. </a:t>
            </a:r>
          </a:p>
          <a:p>
            <a:pPr lvl="1"/>
            <a:r>
              <a:rPr lang="en-US" sz="1400" dirty="0"/>
              <a:t>Facebook: @Financial Planning Standards Board Ltd.</a:t>
            </a:r>
          </a:p>
          <a:p>
            <a:pPr lvl="1"/>
            <a:r>
              <a:rPr lang="en-US" sz="1400" dirty="0"/>
              <a:t>Twitter: @FPSB</a:t>
            </a:r>
          </a:p>
          <a:p>
            <a:pPr lvl="1"/>
            <a:r>
              <a:rPr lang="en-US" sz="1400" dirty="0"/>
              <a:t>Instagram: @fpsb_global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AB976-6202-0C6E-AB55-89251463C2D5}"/>
              </a:ext>
            </a:extLst>
          </p:cNvPr>
          <p:cNvSpPr txBox="1"/>
          <p:nvPr/>
        </p:nvSpPr>
        <p:spPr>
          <a:xfrm>
            <a:off x="4648200" y="1983179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Video Link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https://bit.ly/3QKx7qh</a:t>
            </a:r>
            <a:r>
              <a:rPr lang="en-US" sz="1200" dirty="0"/>
              <a:t>  (16 seconds)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65704-4EA1-6DC4-A2DA-6800DFD2A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261" y="2375594"/>
            <a:ext cx="3957469" cy="189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544AE0-3DAE-B735-8209-95B17597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1050"/>
            <a:ext cx="7467600" cy="685800"/>
          </a:xfrm>
        </p:spPr>
        <p:txBody>
          <a:bodyPr/>
          <a:lstStyle/>
          <a:p>
            <a:r>
              <a:rPr lang="en-US" dirty="0"/>
              <a:t>Video Segment: Be Prepared. Be Confident.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56BA1-05F7-4EE2-F8F2-6FFEA1B81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54438"/>
            <a:ext cx="3505200" cy="4665362"/>
          </a:xfrm>
        </p:spPr>
        <p:txBody>
          <a:bodyPr/>
          <a:lstStyle/>
          <a:p>
            <a:endParaRPr lang="en-US" dirty="0"/>
          </a:p>
          <a:p>
            <a:r>
              <a:rPr lang="en-US" sz="1600" dirty="0"/>
              <a:t>People who work with a financial planner, particularly those who work with a CFP professional, can be better prepared for financial opportunities that life brings. </a:t>
            </a:r>
            <a:r>
              <a:rPr lang="en-US" sz="1600" dirty="0">
                <a:hlinkClick r:id="rId2"/>
              </a:rPr>
              <a:t>worldfpday.org </a:t>
            </a:r>
            <a:br>
              <a:rPr lang="en-US" sz="1600" dirty="0"/>
            </a:br>
            <a:r>
              <a:rPr lang="en-US" sz="1600" dirty="0"/>
              <a:t>#WFPD2023 #IOSCOWIW2023 #CFP #financialplanning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600" dirty="0"/>
              <a:t>Tag FPSB at:</a:t>
            </a:r>
          </a:p>
          <a:p>
            <a:pPr lvl="1"/>
            <a:r>
              <a:rPr lang="en-US" sz="1400" dirty="0"/>
              <a:t>LinkedIn: @Financial Planning Standards Board Ltd. </a:t>
            </a:r>
          </a:p>
          <a:p>
            <a:pPr lvl="1"/>
            <a:r>
              <a:rPr lang="en-US" sz="1400" dirty="0"/>
              <a:t>Facebook: @Financial Planning Standards Board Ltd.</a:t>
            </a:r>
          </a:p>
          <a:p>
            <a:pPr lvl="1"/>
            <a:r>
              <a:rPr lang="en-US" sz="1400" dirty="0"/>
              <a:t>Twitter: @FPSB</a:t>
            </a:r>
          </a:p>
          <a:p>
            <a:pPr lvl="1"/>
            <a:r>
              <a:rPr lang="en-US" sz="1400" dirty="0"/>
              <a:t>Instagram: @fpsb_global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AB976-6202-0C6E-AB55-89251463C2D5}"/>
              </a:ext>
            </a:extLst>
          </p:cNvPr>
          <p:cNvSpPr txBox="1"/>
          <p:nvPr/>
        </p:nvSpPr>
        <p:spPr>
          <a:xfrm>
            <a:off x="4648200" y="1983179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Video Link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https://bit.ly/3Nr1Plp</a:t>
            </a:r>
            <a:r>
              <a:rPr lang="en-US" sz="1200" dirty="0"/>
              <a:t>   (15 seconds)  </a:t>
            </a:r>
          </a:p>
        </p:txBody>
      </p:sp>
      <p:pic>
        <p:nvPicPr>
          <p:cNvPr id="3" name="Picture 2" descr="A family walking on a beach&#10;&#10;Description automatically generated with medium confidence">
            <a:extLst>
              <a:ext uri="{FF2B5EF4-FFF2-40B4-BE49-F238E27FC236}">
                <a16:creationId xmlns:a16="http://schemas.microsoft.com/office/drawing/2014/main" id="{649AA1C6-A782-61C9-58DD-FAD8B97E4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96" y="2362201"/>
            <a:ext cx="3559441" cy="22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544AE0-3DAE-B735-8209-95B17597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1050"/>
            <a:ext cx="7467600" cy="685800"/>
          </a:xfrm>
        </p:spPr>
        <p:txBody>
          <a:bodyPr/>
          <a:lstStyle/>
          <a:p>
            <a:r>
              <a:rPr lang="en-US" dirty="0"/>
              <a:t>Video Segment: Look for the CFP Mark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56BA1-05F7-4EE2-F8F2-6FFEA1B81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54438"/>
            <a:ext cx="3581400" cy="4812512"/>
          </a:xfrm>
        </p:spPr>
        <p:txBody>
          <a:bodyPr/>
          <a:lstStyle/>
          <a:p>
            <a:endParaRPr lang="en-US" dirty="0"/>
          </a:p>
          <a:p>
            <a:r>
              <a:rPr lang="en-US" sz="1600" dirty="0"/>
              <a:t>To find a financial planner who has committed to standards of competency, ethics and professionalism, look for the CFP mark. Find a financial planner to help you </a:t>
            </a:r>
            <a:r>
              <a:rPr lang="en-US" sz="1600" i="1" dirty="0"/>
              <a:t>live your today, plan your tomorrow.™  </a:t>
            </a:r>
            <a:r>
              <a:rPr lang="en-US" sz="1600" dirty="0">
                <a:hlinkClick r:id="rId2"/>
              </a:rPr>
              <a:t>worldfpday.org </a:t>
            </a:r>
            <a:br>
              <a:rPr lang="en-US" sz="1600" dirty="0"/>
            </a:br>
            <a:r>
              <a:rPr lang="en-US" sz="1600" dirty="0"/>
              <a:t>#WFPD2023 #IOSCOWIW2023 #CFP #financialplanning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600" dirty="0"/>
              <a:t>Tag FPSB at:</a:t>
            </a:r>
          </a:p>
          <a:p>
            <a:pPr lvl="1"/>
            <a:r>
              <a:rPr lang="en-US" sz="1400" dirty="0"/>
              <a:t>LinkedIn: @Financial Planning Standards Board Ltd. </a:t>
            </a:r>
          </a:p>
          <a:p>
            <a:pPr lvl="1"/>
            <a:r>
              <a:rPr lang="en-US" sz="1400" dirty="0"/>
              <a:t>Facebook: @Financial Planning Standards Board Ltd.</a:t>
            </a:r>
          </a:p>
          <a:p>
            <a:pPr lvl="1"/>
            <a:r>
              <a:rPr lang="en-US" sz="1400" dirty="0"/>
              <a:t>Twitter: @FPSB</a:t>
            </a:r>
          </a:p>
          <a:p>
            <a:pPr lvl="1"/>
            <a:r>
              <a:rPr lang="en-US" sz="1400" dirty="0"/>
              <a:t>Instagram: @fpsb_global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AB976-6202-0C6E-AB55-89251463C2D5}"/>
              </a:ext>
            </a:extLst>
          </p:cNvPr>
          <p:cNvSpPr txBox="1"/>
          <p:nvPr/>
        </p:nvSpPr>
        <p:spPr>
          <a:xfrm>
            <a:off x="4648200" y="1983179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Video Link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https://bit.ly/3u8pOz0</a:t>
            </a:r>
            <a:r>
              <a:rPr lang="en-US" sz="1200" dirty="0"/>
              <a:t>  (18 seconds)    </a:t>
            </a:r>
          </a:p>
        </p:txBody>
      </p:sp>
      <p:pic>
        <p:nvPicPr>
          <p:cNvPr id="3" name="Picture 2" descr="A family walking on a beach&#10;&#10;Description automatically generated with medium confidence">
            <a:extLst>
              <a:ext uri="{FF2B5EF4-FFF2-40B4-BE49-F238E27FC236}">
                <a16:creationId xmlns:a16="http://schemas.microsoft.com/office/drawing/2014/main" id="{649AA1C6-A782-61C9-58DD-FAD8B97E4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96" y="2362201"/>
            <a:ext cx="3559441" cy="22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44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aefd50-9e0d-46a9-ae59-193adc04ea07" xsi:nil="true"/>
    <lcf76f155ced4ddcb4097134ff3c332f xmlns="8a408f21-9549-4bd3-8867-5d9df36487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CA3BC8077DC42969FD314882EE6C2" ma:contentTypeVersion="19" ma:contentTypeDescription="Create a new document." ma:contentTypeScope="" ma:versionID="c3240da5a9f824f447f82be156c85ccd">
  <xsd:schema xmlns:xsd="http://www.w3.org/2001/XMLSchema" xmlns:xs="http://www.w3.org/2001/XMLSchema" xmlns:p="http://schemas.microsoft.com/office/2006/metadata/properties" xmlns:ns2="8a408f21-9549-4bd3-8867-5d9df36487ac" xmlns:ns3="e1aefd50-9e0d-46a9-ae59-193adc04ea07" targetNamespace="http://schemas.microsoft.com/office/2006/metadata/properties" ma:root="true" ma:fieldsID="a8b625ebc8f67c53e8a75a432986c8fc" ns2:_="" ns3:_="">
    <xsd:import namespace="8a408f21-9549-4bd3-8867-5d9df36487ac"/>
    <xsd:import namespace="e1aefd50-9e0d-46a9-ae59-193adc04e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08f21-9549-4bd3-8867-5d9df3648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98f8e-3b40-4ec3-9d96-1094ce83a9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efd50-9e0d-46a9-ae59-193adc04ea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68045c0-f763-4b7f-b803-99a88d36fa7a}" ma:internalName="TaxCatchAll" ma:showField="CatchAllData" ma:web="e1aefd50-9e0d-46a9-ae59-193adc04ea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C5BBC3-C263-46E7-9CF9-B03D7573F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D62C3B-3562-4D85-9AD4-9EDEF21A046B}">
  <ds:schemaRefs>
    <ds:schemaRef ds:uri="http://schemas.microsoft.com/office/2006/metadata/properties"/>
    <ds:schemaRef ds:uri="http://schemas.microsoft.com/office/infopath/2007/PartnerControls"/>
    <ds:schemaRef ds:uri="e1aefd50-9e0d-46a9-ae59-193adc04ea07"/>
    <ds:schemaRef ds:uri="8a408f21-9549-4bd3-8867-5d9df36487ac"/>
  </ds:schemaRefs>
</ds:datastoreItem>
</file>

<file path=customXml/itemProps3.xml><?xml version="1.0" encoding="utf-8"?>
<ds:datastoreItem xmlns:ds="http://schemas.openxmlformats.org/officeDocument/2006/customXml" ds:itemID="{DC873F9D-2C49-48B6-AA94-22150F627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08f21-9549-4bd3-8867-5d9df36487ac"/>
    <ds:schemaRef ds:uri="e1aefd50-9e0d-46a9-ae59-193adc04e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30817</TotalTime>
  <Words>672</Words>
  <Application>Microsoft Office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Source Sans Pro</vt:lpstr>
      <vt:lpstr>Wingdings</vt:lpstr>
      <vt:lpstr>Default Design</vt:lpstr>
      <vt:lpstr>PowerPoint Presentation</vt:lpstr>
      <vt:lpstr>Video: Value of Financial Planning </vt:lpstr>
      <vt:lpstr>Video Segment: It All Begins With a Plan</vt:lpstr>
      <vt:lpstr>Video Segment: A Roadmap To Manage It All</vt:lpstr>
      <vt:lpstr>Video Segment: A Roadmap To Manage It All</vt:lpstr>
      <vt:lpstr>Video Segment: Committed to Global Standards</vt:lpstr>
      <vt:lpstr>Video Segment: Be Prepared. Be Confident.</vt:lpstr>
      <vt:lpstr>Video Segment: Look for the CFP Mark</vt:lpstr>
    </vt:vector>
  </TitlesOfParts>
  <Company>FPSB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nmaye</dc:creator>
  <cp:lastModifiedBy>Ryanne Harrah</cp:lastModifiedBy>
  <cp:revision>1543</cp:revision>
  <cp:lastPrinted>2022-03-08T00:49:56Z</cp:lastPrinted>
  <dcterms:created xsi:type="dcterms:W3CDTF">2010-12-21T22:21:18Z</dcterms:created>
  <dcterms:modified xsi:type="dcterms:W3CDTF">2023-07-27T16:46:41Z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0x0101009CDCA3BC8077DC42969FD314882EE6C2</vt:lpwstr>
  </property>
  <property fmtid="{D5CDD505-2E9C-101B-9397-08002B2CF9AE}" pid="3" name="MediaServiceImageTags">
    <vt:lpwstr/>
  </property>
</Properties>
</file>