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735" r:id="rId4"/>
    <p:sldMasterId id="2147483995" r:id="rId5"/>
    <p:sldMasterId id="2147483787" r:id="rId6"/>
    <p:sldMasterId id="2147483839" r:id="rId7"/>
    <p:sldMasterId id="2147483891" r:id="rId8"/>
    <p:sldMasterId id="2147483943" r:id="rId9"/>
  </p:sldMasterIdLst>
  <p:notesMasterIdLst>
    <p:notesMasterId r:id="rId17"/>
  </p:notesMasterIdLst>
  <p:sldIdLst>
    <p:sldId id="388" r:id="rId10"/>
    <p:sldId id="461" r:id="rId11"/>
    <p:sldId id="463" r:id="rId12"/>
    <p:sldId id="466" r:id="rId13"/>
    <p:sldId id="467" r:id="rId14"/>
    <p:sldId id="462" r:id="rId15"/>
    <p:sldId id="4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ocial Media Promos" id="{A6D5F90D-A8AB-814C-B53A-7A303A695A41}">
          <p14:sldIdLst>
            <p14:sldId id="388"/>
            <p14:sldId id="461"/>
            <p14:sldId id="463"/>
            <p14:sldId id="466"/>
            <p14:sldId id="467"/>
            <p14:sldId id="462"/>
            <p14:sldId id="4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D4"/>
    <a:srgbClr val="F0BD3E"/>
    <a:srgbClr val="387677"/>
    <a:srgbClr val="025253"/>
    <a:srgbClr val="085453"/>
    <a:srgbClr val="F2F2F2"/>
    <a:srgbClr val="6A6A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6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tableStyles" Target="tableStyles.xml"/><Relationship Id="rId7" Type="http://schemas.openxmlformats.org/officeDocument/2006/relationships/slideMaster" Target="slideMasters/slideMaster5.xml"/><Relationship Id="rId12" Type="http://schemas.openxmlformats.org/officeDocument/2006/relationships/slide" Target="slides/slide3.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2.xml"/><Relationship Id="rId5" Type="http://schemas.openxmlformats.org/officeDocument/2006/relationships/slideMaster" Target="slideMasters/slideMaster3.xml"/><Relationship Id="rId15" Type="http://schemas.openxmlformats.org/officeDocument/2006/relationships/slide" Target="slides/slide6.xml"/><Relationship Id="rId10" Type="http://schemas.openxmlformats.org/officeDocument/2006/relationships/slide" Target="slides/slide1.xml"/><Relationship Id="rId19" Type="http://schemas.openxmlformats.org/officeDocument/2006/relationships/viewProps" Target="viewProps.xml"/><Relationship Id="rId4" Type="http://schemas.openxmlformats.org/officeDocument/2006/relationships/slideMaster" Target="slideMasters/slideMaster2.xml"/><Relationship Id="rId9" Type="http://schemas.openxmlformats.org/officeDocument/2006/relationships/slideMaster" Target="slideMasters/slideMaster7.xml"/><Relationship Id="rId14" Type="http://schemas.openxmlformats.org/officeDocument/2006/relationships/slide" Target="slides/slide5.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yanne Harrah" userId="S::rharrah@fpsb.org::4e323fa8-9a2e-45f0-b4bd-8415ce4b16bc" providerId="AD" clId="Web-{004B1E17-27ED-8156-4D08-C5AA4AB2C088}"/>
    <pc:docChg chg="modSld">
      <pc:chgData name="Ryanne Harrah" userId="S::rharrah@fpsb.org::4e323fa8-9a2e-45f0-b4bd-8415ce4b16bc" providerId="AD" clId="Web-{004B1E17-27ED-8156-4D08-C5AA4AB2C088}" dt="2023-09-08T16:50:33.774" v="111" actId="20577"/>
      <pc:docMkLst>
        <pc:docMk/>
      </pc:docMkLst>
      <pc:sldChg chg="modSp">
        <pc:chgData name="Ryanne Harrah" userId="S::rharrah@fpsb.org::4e323fa8-9a2e-45f0-b4bd-8415ce4b16bc" providerId="AD" clId="Web-{004B1E17-27ED-8156-4D08-C5AA4AB2C088}" dt="2023-09-08T16:48:53.367" v="96" actId="20577"/>
        <pc:sldMkLst>
          <pc:docMk/>
          <pc:sldMk cId="2568798293" sldId="462"/>
        </pc:sldMkLst>
        <pc:spChg chg="mod">
          <ac:chgData name="Ryanne Harrah" userId="S::rharrah@fpsb.org::4e323fa8-9a2e-45f0-b4bd-8415ce4b16bc" providerId="AD" clId="Web-{004B1E17-27ED-8156-4D08-C5AA4AB2C088}" dt="2023-09-08T16:48:53.367" v="96" actId="20577"/>
          <ac:spMkLst>
            <pc:docMk/>
            <pc:sldMk cId="2568798293" sldId="462"/>
            <ac:spMk id="2" creationId="{79FD2DDC-03BE-EC92-3618-96F3D6B61410}"/>
          </ac:spMkLst>
        </pc:spChg>
      </pc:sldChg>
      <pc:sldChg chg="modSp">
        <pc:chgData name="Ryanne Harrah" userId="S::rharrah@fpsb.org::4e323fa8-9a2e-45f0-b4bd-8415ce4b16bc" providerId="AD" clId="Web-{004B1E17-27ED-8156-4D08-C5AA4AB2C088}" dt="2023-09-08T16:50:26.368" v="110" actId="20577"/>
        <pc:sldMkLst>
          <pc:docMk/>
          <pc:sldMk cId="1193928503" sldId="463"/>
        </pc:sldMkLst>
        <pc:spChg chg="mod">
          <ac:chgData name="Ryanne Harrah" userId="S::rharrah@fpsb.org::4e323fa8-9a2e-45f0-b4bd-8415ce4b16bc" providerId="AD" clId="Web-{004B1E17-27ED-8156-4D08-C5AA4AB2C088}" dt="2023-09-08T16:50:26.368" v="110" actId="20577"/>
          <ac:spMkLst>
            <pc:docMk/>
            <pc:sldMk cId="1193928503" sldId="463"/>
            <ac:spMk id="2" creationId="{DD95D69F-3B27-ABAE-5A58-A3CDF5428039}"/>
          </ac:spMkLst>
        </pc:spChg>
      </pc:sldChg>
      <pc:sldChg chg="modSp">
        <pc:chgData name="Ryanne Harrah" userId="S::rharrah@fpsb.org::4e323fa8-9a2e-45f0-b4bd-8415ce4b16bc" providerId="AD" clId="Web-{004B1E17-27ED-8156-4D08-C5AA4AB2C088}" dt="2023-09-08T16:49:02.555" v="108" actId="20577"/>
        <pc:sldMkLst>
          <pc:docMk/>
          <pc:sldMk cId="1472974236" sldId="465"/>
        </pc:sldMkLst>
        <pc:spChg chg="mod">
          <ac:chgData name="Ryanne Harrah" userId="S::rharrah@fpsb.org::4e323fa8-9a2e-45f0-b4bd-8415ce4b16bc" providerId="AD" clId="Web-{004B1E17-27ED-8156-4D08-C5AA4AB2C088}" dt="2023-09-08T16:49:02.555" v="108" actId="20577"/>
          <ac:spMkLst>
            <pc:docMk/>
            <pc:sldMk cId="1472974236" sldId="465"/>
            <ac:spMk id="2" creationId="{D50486A7-5BED-068B-90E6-4D1C395B273C}"/>
          </ac:spMkLst>
        </pc:spChg>
      </pc:sldChg>
      <pc:sldChg chg="delSp modSp">
        <pc:chgData name="Ryanne Harrah" userId="S::rharrah@fpsb.org::4e323fa8-9a2e-45f0-b4bd-8415ce4b16bc" providerId="AD" clId="Web-{004B1E17-27ED-8156-4D08-C5AA4AB2C088}" dt="2023-09-08T16:50:20.774" v="109" actId="20577"/>
        <pc:sldMkLst>
          <pc:docMk/>
          <pc:sldMk cId="2057709061" sldId="466"/>
        </pc:sldMkLst>
        <pc:spChg chg="mod">
          <ac:chgData name="Ryanne Harrah" userId="S::rharrah@fpsb.org::4e323fa8-9a2e-45f0-b4bd-8415ce4b16bc" providerId="AD" clId="Web-{004B1E17-27ED-8156-4D08-C5AA4AB2C088}" dt="2023-09-08T16:50:20.774" v="109" actId="20577"/>
          <ac:spMkLst>
            <pc:docMk/>
            <pc:sldMk cId="2057709061" sldId="466"/>
            <ac:spMk id="2" creationId="{DD95D69F-3B27-ABAE-5A58-A3CDF5428039}"/>
          </ac:spMkLst>
        </pc:spChg>
        <pc:spChg chg="del mod">
          <ac:chgData name="Ryanne Harrah" userId="S::rharrah@fpsb.org::4e323fa8-9a2e-45f0-b4bd-8415ce4b16bc" providerId="AD" clId="Web-{004B1E17-27ED-8156-4D08-C5AA4AB2C088}" dt="2023-09-08T16:48:08.335" v="54"/>
          <ac:spMkLst>
            <pc:docMk/>
            <pc:sldMk cId="2057709061" sldId="466"/>
            <ac:spMk id="9" creationId="{20AF9E2D-5DF7-D1BF-9CB6-86211A408A75}"/>
          </ac:spMkLst>
        </pc:spChg>
      </pc:sldChg>
      <pc:sldChg chg="modSp">
        <pc:chgData name="Ryanne Harrah" userId="S::rharrah@fpsb.org::4e323fa8-9a2e-45f0-b4bd-8415ce4b16bc" providerId="AD" clId="Web-{004B1E17-27ED-8156-4D08-C5AA4AB2C088}" dt="2023-09-08T16:50:33.774" v="111" actId="20577"/>
        <pc:sldMkLst>
          <pc:docMk/>
          <pc:sldMk cId="1127527566" sldId="467"/>
        </pc:sldMkLst>
        <pc:spChg chg="mod">
          <ac:chgData name="Ryanne Harrah" userId="S::rharrah@fpsb.org::4e323fa8-9a2e-45f0-b4bd-8415ce4b16bc" providerId="AD" clId="Web-{004B1E17-27ED-8156-4D08-C5AA4AB2C088}" dt="2023-09-08T16:50:33.774" v="111" actId="20577"/>
          <ac:spMkLst>
            <pc:docMk/>
            <pc:sldMk cId="1127527566" sldId="467"/>
            <ac:spMk id="2" creationId="{DD95D69F-3B27-ABAE-5A58-A3CDF5428039}"/>
          </ac:spMkLst>
        </pc:spChg>
      </pc:sldChg>
    </pc:docChg>
  </pc:docChgLst>
  <pc:docChgLst>
    <pc:chgData name="Ryanne Harrah" userId="4e323fa8-9a2e-45f0-b4bd-8415ce4b16bc" providerId="ADAL" clId="{6DDA6252-ADD3-43A6-9084-385E1C65EAE9}"/>
    <pc:docChg chg="modSld">
      <pc:chgData name="Ryanne Harrah" userId="4e323fa8-9a2e-45f0-b4bd-8415ce4b16bc" providerId="ADAL" clId="{6DDA6252-ADD3-43A6-9084-385E1C65EAE9}" dt="2023-09-15T16:01:22.231" v="155" actId="6549"/>
      <pc:docMkLst>
        <pc:docMk/>
      </pc:docMkLst>
      <pc:sldChg chg="modSp mod">
        <pc:chgData name="Ryanne Harrah" userId="4e323fa8-9a2e-45f0-b4bd-8415ce4b16bc" providerId="ADAL" clId="{6DDA6252-ADD3-43A6-9084-385E1C65EAE9}" dt="2023-09-15T16:00:45.635" v="96" actId="20577"/>
        <pc:sldMkLst>
          <pc:docMk/>
          <pc:sldMk cId="2568798293" sldId="462"/>
        </pc:sldMkLst>
        <pc:spChg chg="mod">
          <ac:chgData name="Ryanne Harrah" userId="4e323fa8-9a2e-45f0-b4bd-8415ce4b16bc" providerId="ADAL" clId="{6DDA6252-ADD3-43A6-9084-385E1C65EAE9}" dt="2023-09-15T16:00:45.635" v="96" actId="20577"/>
          <ac:spMkLst>
            <pc:docMk/>
            <pc:sldMk cId="2568798293" sldId="462"/>
            <ac:spMk id="2" creationId="{79FD2DDC-03BE-EC92-3618-96F3D6B61410}"/>
          </ac:spMkLst>
        </pc:spChg>
      </pc:sldChg>
      <pc:sldChg chg="modSp mod">
        <pc:chgData name="Ryanne Harrah" userId="4e323fa8-9a2e-45f0-b4bd-8415ce4b16bc" providerId="ADAL" clId="{6DDA6252-ADD3-43A6-9084-385E1C65EAE9}" dt="2023-09-15T16:00:08.859" v="22" actId="6549"/>
        <pc:sldMkLst>
          <pc:docMk/>
          <pc:sldMk cId="1193928503" sldId="463"/>
        </pc:sldMkLst>
        <pc:spChg chg="mod">
          <ac:chgData name="Ryanne Harrah" userId="4e323fa8-9a2e-45f0-b4bd-8415ce4b16bc" providerId="ADAL" clId="{6DDA6252-ADD3-43A6-9084-385E1C65EAE9}" dt="2023-09-15T16:00:08.859" v="22" actId="6549"/>
          <ac:spMkLst>
            <pc:docMk/>
            <pc:sldMk cId="1193928503" sldId="463"/>
            <ac:spMk id="2" creationId="{DD95D69F-3B27-ABAE-5A58-A3CDF5428039}"/>
          </ac:spMkLst>
        </pc:spChg>
      </pc:sldChg>
      <pc:sldChg chg="modSp mod">
        <pc:chgData name="Ryanne Harrah" userId="4e323fa8-9a2e-45f0-b4bd-8415ce4b16bc" providerId="ADAL" clId="{6DDA6252-ADD3-43A6-9084-385E1C65EAE9}" dt="2023-09-15T16:01:22.231" v="155" actId="6549"/>
        <pc:sldMkLst>
          <pc:docMk/>
          <pc:sldMk cId="1472974236" sldId="465"/>
        </pc:sldMkLst>
        <pc:spChg chg="mod">
          <ac:chgData name="Ryanne Harrah" userId="4e323fa8-9a2e-45f0-b4bd-8415ce4b16bc" providerId="ADAL" clId="{6DDA6252-ADD3-43A6-9084-385E1C65EAE9}" dt="2023-09-15T16:01:22.231" v="155" actId="6549"/>
          <ac:spMkLst>
            <pc:docMk/>
            <pc:sldMk cId="1472974236" sldId="465"/>
            <ac:spMk id="2" creationId="{D50486A7-5BED-068B-90E6-4D1C395B273C}"/>
          </ac:spMkLst>
        </pc:spChg>
      </pc:sldChg>
      <pc:sldChg chg="modSp mod">
        <pc:chgData name="Ryanne Harrah" userId="4e323fa8-9a2e-45f0-b4bd-8415ce4b16bc" providerId="ADAL" clId="{6DDA6252-ADD3-43A6-9084-385E1C65EAE9}" dt="2023-09-15T16:00:30.059" v="54" actId="20577"/>
        <pc:sldMkLst>
          <pc:docMk/>
          <pc:sldMk cId="2057709061" sldId="466"/>
        </pc:sldMkLst>
        <pc:spChg chg="mod">
          <ac:chgData name="Ryanne Harrah" userId="4e323fa8-9a2e-45f0-b4bd-8415ce4b16bc" providerId="ADAL" clId="{6DDA6252-ADD3-43A6-9084-385E1C65EAE9}" dt="2023-09-15T16:00:30.059" v="54" actId="20577"/>
          <ac:spMkLst>
            <pc:docMk/>
            <pc:sldMk cId="2057709061" sldId="466"/>
            <ac:spMk id="2" creationId="{DD95D69F-3B27-ABAE-5A58-A3CDF5428039}"/>
          </ac:spMkLst>
        </pc:spChg>
      </pc:sldChg>
      <pc:sldChg chg="modSp mod">
        <pc:chgData name="Ryanne Harrah" userId="4e323fa8-9a2e-45f0-b4bd-8415ce4b16bc" providerId="ADAL" clId="{6DDA6252-ADD3-43A6-9084-385E1C65EAE9}" dt="2023-09-15T16:00:38.421" v="75" actId="20577"/>
        <pc:sldMkLst>
          <pc:docMk/>
          <pc:sldMk cId="1127527566" sldId="467"/>
        </pc:sldMkLst>
        <pc:spChg chg="mod">
          <ac:chgData name="Ryanne Harrah" userId="4e323fa8-9a2e-45f0-b4bd-8415ce4b16bc" providerId="ADAL" clId="{6DDA6252-ADD3-43A6-9084-385E1C65EAE9}" dt="2023-09-15T16:00:38.421" v="75" actId="20577"/>
          <ac:spMkLst>
            <pc:docMk/>
            <pc:sldMk cId="1127527566" sldId="467"/>
            <ac:spMk id="2" creationId="{DD95D69F-3B27-ABAE-5A58-A3CDF542803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0E107F-38EE-A54B-9B90-F46AD02CBAAB}" type="datetimeFigureOut">
              <a:rPr lang="en-US" smtClean="0"/>
              <a:t>9/15/2023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A42DD-1B63-DF42-9CD2-6E6BD4FCA25B}" type="slidenum">
              <a:rPr lang="en-US" smtClean="0"/>
              <a:t>‹#›</a:t>
            </a:fld>
            <a:endParaRPr lang="en-US"/>
          </a:p>
        </p:txBody>
      </p:sp>
    </p:spTree>
    <p:extLst>
      <p:ext uri="{BB962C8B-B14F-4D97-AF65-F5344CB8AC3E}">
        <p14:creationId xmlns:p14="http://schemas.microsoft.com/office/powerpoint/2010/main" val="252293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11.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11.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11.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11.sv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11.sv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7.sv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7.xml"/><Relationship Id="rId4" Type="http://schemas.openxmlformats.org/officeDocument/2006/relationships/image" Target="../media/image16.sv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7.xml"/><Relationship Id="rId4" Type="http://schemas.openxmlformats.org/officeDocument/2006/relationships/image" Target="../media/image14.jpe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7.xml"/><Relationship Id="rId4" Type="http://schemas.openxmlformats.org/officeDocument/2006/relationships/image" Target="../media/image14.jpe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7.xml"/><Relationship Id="rId4" Type="http://schemas.openxmlformats.org/officeDocument/2006/relationships/image" Target="../media/image14.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7.xml"/><Relationship Id="rId4" Type="http://schemas.openxmlformats.org/officeDocument/2006/relationships/image" Target="../media/image14.jpe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7.xml"/><Relationship Id="rId4" Type="http://schemas.openxmlformats.org/officeDocument/2006/relationships/image" Target="../media/image14.jpe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tyle 1 (Blue)">
    <p:bg>
      <p:bgPr>
        <a:solidFill>
          <a:schemeClr val="tx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987C09-683D-3861-BCA2-45C834AF033B}"/>
              </a:ext>
            </a:extLst>
          </p:cNvPr>
          <p:cNvSpPr/>
          <p:nvPr userDrawn="1"/>
        </p:nvSpPr>
        <p:spPr>
          <a:xfrm>
            <a:off x="0" y="5067300"/>
            <a:ext cx="12192000" cy="1790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26011A43-3F00-390E-B3D6-3BEEA47C47E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4039" y="5656102"/>
            <a:ext cx="4941369" cy="623668"/>
          </a:xfrm>
          <a:prstGeom prst="rect">
            <a:avLst/>
          </a:prstGeom>
        </p:spPr>
      </p:pic>
      <p:sp>
        <p:nvSpPr>
          <p:cNvPr id="6" name="Picture Placeholder 16">
            <a:extLst>
              <a:ext uri="{FF2B5EF4-FFF2-40B4-BE49-F238E27FC236}">
                <a16:creationId xmlns:a16="http://schemas.microsoft.com/office/drawing/2014/main" id="{23BF66A0-E247-A2E4-6436-51A9ECC8EB5F}"/>
              </a:ext>
            </a:extLst>
          </p:cNvPr>
          <p:cNvSpPr>
            <a:spLocks noGrp="1"/>
          </p:cNvSpPr>
          <p:nvPr>
            <p:ph type="pic" sz="quarter" idx="18" hasCustomPrompt="1"/>
          </p:nvPr>
        </p:nvSpPr>
        <p:spPr>
          <a:xfrm>
            <a:off x="6624661" y="723970"/>
            <a:ext cx="4806008" cy="4809530"/>
          </a:xfrm>
          <a:custGeom>
            <a:avLst/>
            <a:gdLst>
              <a:gd name="connsiteX0" fmla="*/ 1876997 w 3648675"/>
              <a:gd name="connsiteY0" fmla="*/ 1878806 h 3651349"/>
              <a:gd name="connsiteX1" fmla="*/ 3471953 w 3648675"/>
              <a:gd name="connsiteY1" fmla="*/ 1878806 h 3651349"/>
              <a:gd name="connsiteX2" fmla="*/ 3648675 w 3648675"/>
              <a:gd name="connsiteY2" fmla="*/ 2055614 h 3651349"/>
              <a:gd name="connsiteX3" fmla="*/ 3648675 w 3648675"/>
              <a:gd name="connsiteY3" fmla="*/ 3651349 h 3651349"/>
              <a:gd name="connsiteX4" fmla="*/ 2053719 w 3648675"/>
              <a:gd name="connsiteY4" fmla="*/ 3651349 h 3651349"/>
              <a:gd name="connsiteX5" fmla="*/ 1876997 w 3648675"/>
              <a:gd name="connsiteY5" fmla="*/ 3474541 h 3651349"/>
              <a:gd name="connsiteX6" fmla="*/ 176722 w 3648675"/>
              <a:gd name="connsiteY6" fmla="*/ 1877913 h 3651349"/>
              <a:gd name="connsiteX7" fmla="*/ 1771678 w 3648675"/>
              <a:gd name="connsiteY7" fmla="*/ 1877913 h 3651349"/>
              <a:gd name="connsiteX8" fmla="*/ 1771678 w 3648675"/>
              <a:gd name="connsiteY8" fmla="*/ 3474541 h 3651349"/>
              <a:gd name="connsiteX9" fmla="*/ 1594957 w 3648675"/>
              <a:gd name="connsiteY9" fmla="*/ 3650456 h 3651349"/>
              <a:gd name="connsiteX10" fmla="*/ 0 w 3648675"/>
              <a:gd name="connsiteY10" fmla="*/ 3650456 h 3651349"/>
              <a:gd name="connsiteX11" fmla="*/ 0 w 3648675"/>
              <a:gd name="connsiteY11" fmla="*/ 2054721 h 3651349"/>
              <a:gd name="connsiteX12" fmla="*/ 176722 w 3648675"/>
              <a:gd name="connsiteY12" fmla="*/ 1877913 h 3651349"/>
              <a:gd name="connsiteX13" fmla="*/ 0 w 3648675"/>
              <a:gd name="connsiteY13" fmla="*/ 0 h 3651349"/>
              <a:gd name="connsiteX14" fmla="*/ 1594957 w 3648675"/>
              <a:gd name="connsiteY14" fmla="*/ 0 h 3651349"/>
              <a:gd name="connsiteX15" fmla="*/ 1771678 w 3648675"/>
              <a:gd name="connsiteY15" fmla="*/ 176808 h 3651349"/>
              <a:gd name="connsiteX16" fmla="*/ 1771678 w 3648675"/>
              <a:gd name="connsiteY16" fmla="*/ 1772543 h 3651349"/>
              <a:gd name="connsiteX17" fmla="*/ 176722 w 3648675"/>
              <a:gd name="connsiteY17" fmla="*/ 1772543 h 3651349"/>
              <a:gd name="connsiteX18" fmla="*/ 0 w 3648675"/>
              <a:gd name="connsiteY18" fmla="*/ 1596628 h 365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48675" h="3651349">
                <a:moveTo>
                  <a:pt x="1876997" y="1878806"/>
                </a:moveTo>
                <a:lnTo>
                  <a:pt x="3471953" y="1878806"/>
                </a:lnTo>
                <a:cubicBezTo>
                  <a:pt x="3569240" y="1878806"/>
                  <a:pt x="3648675" y="1957388"/>
                  <a:pt x="3648675" y="2055614"/>
                </a:cubicBezTo>
                <a:lnTo>
                  <a:pt x="3648675" y="3651349"/>
                </a:lnTo>
                <a:lnTo>
                  <a:pt x="2053719" y="3651349"/>
                </a:lnTo>
                <a:cubicBezTo>
                  <a:pt x="1955540" y="3651349"/>
                  <a:pt x="1876997" y="3571875"/>
                  <a:pt x="1876997" y="3474541"/>
                </a:cubicBezTo>
                <a:close/>
                <a:moveTo>
                  <a:pt x="176722" y="1877913"/>
                </a:moveTo>
                <a:lnTo>
                  <a:pt x="1771678" y="1877913"/>
                </a:lnTo>
                <a:lnTo>
                  <a:pt x="1771678" y="3474541"/>
                </a:lnTo>
                <a:cubicBezTo>
                  <a:pt x="1771678" y="3571875"/>
                  <a:pt x="1693135" y="3651349"/>
                  <a:pt x="1594957" y="3650456"/>
                </a:cubicBezTo>
                <a:lnTo>
                  <a:pt x="0" y="3650456"/>
                </a:lnTo>
                <a:lnTo>
                  <a:pt x="0" y="2054721"/>
                </a:lnTo>
                <a:cubicBezTo>
                  <a:pt x="0" y="1957388"/>
                  <a:pt x="78543" y="1877913"/>
                  <a:pt x="176722" y="1877913"/>
                </a:cubicBezTo>
                <a:close/>
                <a:moveTo>
                  <a:pt x="0" y="0"/>
                </a:moveTo>
                <a:lnTo>
                  <a:pt x="1594957" y="0"/>
                </a:lnTo>
                <a:cubicBezTo>
                  <a:pt x="1693135" y="0"/>
                  <a:pt x="1771678" y="79474"/>
                  <a:pt x="1771678" y="176808"/>
                </a:cubicBezTo>
                <a:lnTo>
                  <a:pt x="1771678" y="1772543"/>
                </a:lnTo>
                <a:lnTo>
                  <a:pt x="176722" y="1772543"/>
                </a:lnTo>
                <a:cubicBezTo>
                  <a:pt x="78543" y="1773436"/>
                  <a:pt x="0" y="1693962"/>
                  <a:pt x="0" y="1596628"/>
                </a:cubicBezTo>
                <a:close/>
              </a:path>
            </a:pathLst>
          </a:custGeom>
          <a:pattFill prst="pct40">
            <a:fgClr>
              <a:schemeClr val="bg2"/>
            </a:fgClr>
            <a:bgClr>
              <a:schemeClr val="bg1"/>
            </a:bgClr>
          </a:pattFill>
        </p:spPr>
        <p:txBody>
          <a:bodyPr wrap="square" anchor="ctr">
            <a:noAutofit/>
          </a:bodyPr>
          <a:lstStyle>
            <a:lvl1pPr marL="0" indent="0" algn="ctr">
              <a:buNone/>
              <a:defRPr/>
            </a:lvl1pPr>
          </a:lstStyle>
          <a:p>
            <a:r>
              <a:rPr lang="en-US"/>
              <a:t>Click to</a:t>
            </a:r>
          </a:p>
          <a:p>
            <a:r>
              <a:rPr lang="en-US"/>
              <a:t>insert picture</a:t>
            </a:r>
          </a:p>
        </p:txBody>
      </p:sp>
      <p:sp>
        <p:nvSpPr>
          <p:cNvPr id="11" name="Freeform 10">
            <a:extLst>
              <a:ext uri="{FF2B5EF4-FFF2-40B4-BE49-F238E27FC236}">
                <a16:creationId xmlns:a16="http://schemas.microsoft.com/office/drawing/2014/main" id="{C7FFE82E-DB5E-666B-BF9B-318947A889C1}"/>
              </a:ext>
            </a:extLst>
          </p:cNvPr>
          <p:cNvSpPr/>
          <p:nvPr/>
        </p:nvSpPr>
        <p:spPr>
          <a:xfrm>
            <a:off x="9231235" y="723970"/>
            <a:ext cx="2960764" cy="2335065"/>
          </a:xfrm>
          <a:custGeom>
            <a:avLst/>
            <a:gdLst>
              <a:gd name="connsiteX0" fmla="*/ 3596016 w 3596015"/>
              <a:gd name="connsiteY0" fmla="*/ 2836069 h 2836068"/>
              <a:gd name="connsiteX1" fmla="*/ 0 w 3596015"/>
              <a:gd name="connsiteY1" fmla="*/ 2836069 h 2836068"/>
              <a:gd name="connsiteX2" fmla="*/ 0 w 3596015"/>
              <a:gd name="connsiteY2" fmla="*/ 202704 h 2836068"/>
              <a:gd name="connsiteX3" fmla="*/ 202605 w 3596015"/>
              <a:gd name="connsiteY3" fmla="*/ 0 h 2836068"/>
              <a:gd name="connsiteX4" fmla="*/ 3596016 w 3596015"/>
              <a:gd name="connsiteY4" fmla="*/ 0 h 2836068"/>
              <a:gd name="connsiteX5" fmla="*/ 3596016 w 3596015"/>
              <a:gd name="connsiteY5" fmla="*/ 2836069 h 283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6015" h="2836068">
                <a:moveTo>
                  <a:pt x="3596016" y="2836069"/>
                </a:moveTo>
                <a:lnTo>
                  <a:pt x="0" y="2836069"/>
                </a:lnTo>
                <a:lnTo>
                  <a:pt x="0" y="202704"/>
                </a:lnTo>
                <a:cubicBezTo>
                  <a:pt x="0" y="91083"/>
                  <a:pt x="91038" y="0"/>
                  <a:pt x="202605" y="0"/>
                </a:cubicBezTo>
                <a:lnTo>
                  <a:pt x="3596016" y="0"/>
                </a:lnTo>
                <a:lnTo>
                  <a:pt x="3596016" y="2836069"/>
                </a:lnTo>
                <a:close/>
              </a:path>
            </a:pathLst>
          </a:custGeom>
          <a:solidFill>
            <a:srgbClr val="00ACD4"/>
          </a:solidFill>
          <a:ln w="8925" cap="flat">
            <a:noFill/>
            <a:prstDash val="solid"/>
            <a:miter/>
          </a:ln>
        </p:spPr>
        <p:txBody>
          <a:bodyPr rtlCol="0" anchor="ctr"/>
          <a:lstStyle/>
          <a:p>
            <a:endParaRPr lang="en-US"/>
          </a:p>
        </p:txBody>
      </p:sp>
      <p:sp>
        <p:nvSpPr>
          <p:cNvPr id="28" name="Text Placeholder 5">
            <a:extLst>
              <a:ext uri="{FF2B5EF4-FFF2-40B4-BE49-F238E27FC236}">
                <a16:creationId xmlns:a16="http://schemas.microsoft.com/office/drawing/2014/main" id="{585DDE5B-D088-414D-D2EF-A66FBFBA3A09}"/>
              </a:ext>
            </a:extLst>
          </p:cNvPr>
          <p:cNvSpPr>
            <a:spLocks noGrp="1"/>
          </p:cNvSpPr>
          <p:nvPr>
            <p:ph type="body" sz="quarter" idx="13" hasCustomPrompt="1"/>
          </p:nvPr>
        </p:nvSpPr>
        <p:spPr>
          <a:xfrm>
            <a:off x="838200" y="562570"/>
            <a:ext cx="5448300" cy="2566165"/>
          </a:xfrm>
        </p:spPr>
        <p:txBody>
          <a:bodyPr anchor="b">
            <a:noAutofit/>
          </a:bodyPr>
          <a:lstStyle>
            <a:lvl1pPr marL="0" indent="0" algn="l">
              <a:lnSpc>
                <a:spcPct val="100000"/>
              </a:lnSpc>
              <a:spcBef>
                <a:spcPts val="0"/>
              </a:spcBef>
              <a:spcAft>
                <a:spcPts val="1000"/>
              </a:spcAft>
              <a:buNone/>
              <a:defRPr sz="4400" b="1">
                <a:solidFill>
                  <a:schemeClr val="bg1"/>
                </a:solidFill>
              </a:defRPr>
            </a:lvl1pPr>
          </a:lstStyle>
          <a:p>
            <a:pPr lvl="0"/>
            <a:r>
              <a:rPr lang="en-GB"/>
              <a:t>Insert presentation</a:t>
            </a:r>
            <a:br>
              <a:rPr lang="en-GB"/>
            </a:br>
            <a:r>
              <a:rPr lang="en-GB"/>
              <a:t>title here</a:t>
            </a:r>
            <a:endParaRPr lang="en-US"/>
          </a:p>
        </p:txBody>
      </p:sp>
      <p:sp>
        <p:nvSpPr>
          <p:cNvPr id="29" name="Text Placeholder 5">
            <a:extLst>
              <a:ext uri="{FF2B5EF4-FFF2-40B4-BE49-F238E27FC236}">
                <a16:creationId xmlns:a16="http://schemas.microsoft.com/office/drawing/2014/main" id="{95317A26-7DCC-A226-FA08-4E313A41D0D3}"/>
              </a:ext>
            </a:extLst>
          </p:cNvPr>
          <p:cNvSpPr>
            <a:spLocks noGrp="1"/>
          </p:cNvSpPr>
          <p:nvPr>
            <p:ph type="body" sz="quarter" idx="12" hasCustomPrompt="1"/>
          </p:nvPr>
        </p:nvSpPr>
        <p:spPr>
          <a:xfrm>
            <a:off x="838199" y="3405482"/>
            <a:ext cx="5448300" cy="610739"/>
          </a:xfrm>
        </p:spPr>
        <p:txBody>
          <a:bodyPr>
            <a:normAutofit/>
          </a:bodyPr>
          <a:lstStyle>
            <a:lvl1pPr marL="0" indent="0">
              <a:lnSpc>
                <a:spcPct val="100000"/>
              </a:lnSpc>
              <a:spcBef>
                <a:spcPts val="0"/>
              </a:spcBef>
              <a:spcAft>
                <a:spcPts val="400"/>
              </a:spcAft>
              <a:buNone/>
              <a:defRPr sz="2800" b="0">
                <a:solidFill>
                  <a:schemeClr val="bg1"/>
                </a:solidFill>
              </a:defRPr>
            </a:lvl1pPr>
          </a:lstStyle>
          <a:p>
            <a:pPr lvl="0"/>
            <a:r>
              <a:rPr lang="en-GB"/>
              <a:t>Insert subtitle here</a:t>
            </a:r>
            <a:endParaRPr lang="en-US"/>
          </a:p>
        </p:txBody>
      </p:sp>
      <p:sp>
        <p:nvSpPr>
          <p:cNvPr id="30" name="Text Placeholder 5">
            <a:extLst>
              <a:ext uri="{FF2B5EF4-FFF2-40B4-BE49-F238E27FC236}">
                <a16:creationId xmlns:a16="http://schemas.microsoft.com/office/drawing/2014/main" id="{61C91B47-4438-68F6-EC6E-63B8EC91C857}"/>
              </a:ext>
            </a:extLst>
          </p:cNvPr>
          <p:cNvSpPr>
            <a:spLocks noGrp="1"/>
          </p:cNvSpPr>
          <p:nvPr>
            <p:ph type="body" sz="quarter" idx="14" hasCustomPrompt="1"/>
          </p:nvPr>
        </p:nvSpPr>
        <p:spPr>
          <a:xfrm>
            <a:off x="838198" y="4110983"/>
            <a:ext cx="5448299" cy="341999"/>
          </a:xfrm>
        </p:spPr>
        <p:txBody>
          <a:bodyPr anchor="b">
            <a:normAutofit/>
          </a:bodyPr>
          <a:lstStyle>
            <a:lvl1pPr marL="0" indent="0">
              <a:buNone/>
              <a:defRPr sz="1600" b="0" cap="all" baseline="0">
                <a:solidFill>
                  <a:schemeClr val="bg1"/>
                </a:solidFill>
              </a:defRPr>
            </a:lvl1pPr>
          </a:lstStyle>
          <a:p>
            <a:pPr lvl="0"/>
            <a:r>
              <a:rPr lang="en-GB"/>
              <a:t>Presented by XXX on XXX</a:t>
            </a:r>
            <a:endParaRPr lang="en-US"/>
          </a:p>
        </p:txBody>
      </p:sp>
      <p:sp>
        <p:nvSpPr>
          <p:cNvPr id="5" name="TextBox 4">
            <a:extLst>
              <a:ext uri="{FF2B5EF4-FFF2-40B4-BE49-F238E27FC236}">
                <a16:creationId xmlns:a16="http://schemas.microsoft.com/office/drawing/2014/main" id="{4D893A9E-2882-D53A-C3EF-F9A0DEBDCE33}"/>
              </a:ext>
            </a:extLst>
          </p:cNvPr>
          <p:cNvSpPr txBox="1"/>
          <p:nvPr userDrawn="1"/>
        </p:nvSpPr>
        <p:spPr>
          <a:xfrm>
            <a:off x="8481197" y="6568738"/>
            <a:ext cx="2949472" cy="123111"/>
          </a:xfrm>
          <a:prstGeom prst="rect">
            <a:avLst/>
          </a:prstGeom>
          <a:noFill/>
        </p:spPr>
        <p:txBody>
          <a:bodyPr wrap="square" lIns="0" tIns="0" rIns="0" bIns="0">
            <a:spAutoFit/>
          </a:bodyPr>
          <a:lstStyle/>
          <a:p>
            <a:pPr algn="r"/>
            <a:r>
              <a:rPr lang="en-US" sz="800">
                <a:effectLst/>
                <a:latin typeface="+mn-lt"/>
                <a:ea typeface="Calibri" panose="020F0502020204030204" pitchFamily="34" charset="0"/>
                <a:cs typeface="Times New Roman" panose="02020603050405020304" pitchFamily="18" charset="0"/>
              </a:rPr>
              <a:t>Copyright © 2023 Financial Planning Standards Board Ltd.</a:t>
            </a:r>
            <a:r>
              <a:rPr lang="en-AU" sz="800">
                <a:effectLst/>
                <a:latin typeface="+mn-lt"/>
              </a:rPr>
              <a:t> </a:t>
            </a:r>
            <a:endParaRPr lang="en-US" sz="800">
              <a:latin typeface="+mn-lt"/>
            </a:endParaRPr>
          </a:p>
        </p:txBody>
      </p:sp>
    </p:spTree>
    <p:extLst>
      <p:ext uri="{BB962C8B-B14F-4D97-AF65-F5344CB8AC3E}">
        <p14:creationId xmlns:p14="http://schemas.microsoft.com/office/powerpoint/2010/main" val="119174215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Purple)">
    <p:bg>
      <p:bgPr>
        <a:solidFill>
          <a:schemeClr val="bg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FF1B6642-0C91-E257-D611-A60FC533D311}"/>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accent5"/>
          </a:solidFill>
          <a:ln w="12700" cap="flat">
            <a:noFill/>
            <a:prstDash val="solid"/>
            <a:miter/>
          </a:ln>
        </p:spPr>
        <p:txBody>
          <a:bodyPr wrap="square" rtlCol="0" anchor="ctr">
            <a:noAutofit/>
          </a:bodyPr>
          <a:lstStyle/>
          <a:p>
            <a:endParaRPr lang="en-US"/>
          </a:p>
        </p:txBody>
      </p:sp>
      <p:sp>
        <p:nvSpPr>
          <p:cNvPr id="3" name="Freeform 2">
            <a:extLst>
              <a:ext uri="{FF2B5EF4-FFF2-40B4-BE49-F238E27FC236}">
                <a16:creationId xmlns:a16="http://schemas.microsoft.com/office/drawing/2014/main" id="{36EB51AD-FEB2-60B3-FF62-5B473EB5B0C3}"/>
              </a:ext>
            </a:extLst>
          </p:cNvPr>
          <p:cNvSpPr/>
          <p:nvPr userDrawn="1"/>
        </p:nvSpPr>
        <p:spPr>
          <a:xfrm>
            <a:off x="235482"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blipFill>
            <a:blip r:embed="rId2">
              <a:alphaModFix amt="8000"/>
            </a:blip>
            <a:stretch>
              <a:fillRect t="-21468"/>
            </a:stretch>
          </a:blipFill>
          <a:ln w="12700" cap="flat">
            <a:noFill/>
            <a:prstDash val="solid"/>
            <a:miter/>
          </a:ln>
        </p:spPr>
        <p:txBody>
          <a:bodyPr wrap="square" rtlCol="0" anchor="ctr">
            <a:noAutofit/>
          </a:bodyPr>
          <a:lstStyle/>
          <a:p>
            <a:endParaRPr lang="en-US"/>
          </a:p>
        </p:txBody>
      </p:sp>
      <p:sp>
        <p:nvSpPr>
          <p:cNvPr id="7" name="Text Placeholder 5">
            <a:extLst>
              <a:ext uri="{FF2B5EF4-FFF2-40B4-BE49-F238E27FC236}">
                <a16:creationId xmlns:a16="http://schemas.microsoft.com/office/drawing/2014/main" id="{949DE89B-FD41-8655-6DB4-C9DA4ADFAED1}"/>
              </a:ext>
            </a:extLst>
          </p:cNvPr>
          <p:cNvSpPr>
            <a:spLocks noGrp="1"/>
          </p:cNvSpPr>
          <p:nvPr>
            <p:ph type="body" sz="quarter" idx="13" hasCustomPrompt="1"/>
          </p:nvPr>
        </p:nvSpPr>
        <p:spPr>
          <a:xfrm>
            <a:off x="2700892" y="2386881"/>
            <a:ext cx="6709326" cy="674975"/>
          </a:xfrm>
          <a:prstGeom prst="rect">
            <a:avLst/>
          </a:prstGeom>
        </p:spPr>
        <p:txBody>
          <a:bodyPr>
            <a:noAutofit/>
          </a:bodyPr>
          <a:lstStyle>
            <a:lvl1pPr marL="0" indent="0" algn="l">
              <a:lnSpc>
                <a:spcPct val="100000"/>
              </a:lnSpc>
              <a:spcBef>
                <a:spcPts val="0"/>
              </a:spcBef>
              <a:spcAft>
                <a:spcPts val="1000"/>
              </a:spcAft>
              <a:buNone/>
              <a:defRPr sz="4400" b="1">
                <a:solidFill>
                  <a:schemeClr val="bg1"/>
                </a:solidFill>
              </a:defRPr>
            </a:lvl1pPr>
          </a:lstStyle>
          <a:p>
            <a:pPr lvl="0"/>
            <a:r>
              <a:rPr lang="en-US"/>
              <a:t>Divider Heading Here and Here and Here</a:t>
            </a:r>
          </a:p>
        </p:txBody>
      </p:sp>
      <p:sp>
        <p:nvSpPr>
          <p:cNvPr id="5" name="Slide Number Placeholder 5">
            <a:extLst>
              <a:ext uri="{FF2B5EF4-FFF2-40B4-BE49-F238E27FC236}">
                <a16:creationId xmlns:a16="http://schemas.microsoft.com/office/drawing/2014/main" id="{23588ED8-563B-0E3E-BCCB-9AF462BA584D}"/>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tx1">
                    <a:lumMod val="65000"/>
                    <a:lumOff val="35000"/>
                  </a:schemeClr>
                </a:solidFill>
              </a:defRPr>
            </a:lvl1pPr>
          </a:lstStyle>
          <a:p>
            <a:fld id="{2DF82FAA-A2BF-45DE-8144-A32C029355AD}" type="slidenum">
              <a:rPr lang="en-US" smtClean="0"/>
              <a:pPr/>
              <a:t>‹#›</a:t>
            </a:fld>
            <a:endParaRPr lang="en-US"/>
          </a:p>
        </p:txBody>
      </p:sp>
      <p:sp>
        <p:nvSpPr>
          <p:cNvPr id="2" name="Text Placeholder 5">
            <a:extLst>
              <a:ext uri="{FF2B5EF4-FFF2-40B4-BE49-F238E27FC236}">
                <a16:creationId xmlns:a16="http://schemas.microsoft.com/office/drawing/2014/main" id="{FDDC2364-7017-81A9-1D54-D2A071614AD5}"/>
              </a:ext>
            </a:extLst>
          </p:cNvPr>
          <p:cNvSpPr>
            <a:spLocks noGrp="1"/>
          </p:cNvSpPr>
          <p:nvPr>
            <p:ph type="body" sz="quarter" idx="12" hasCustomPrompt="1"/>
          </p:nvPr>
        </p:nvSpPr>
        <p:spPr>
          <a:xfrm>
            <a:off x="2700891" y="5111249"/>
            <a:ext cx="6709326" cy="674975"/>
          </a:xfrm>
          <a:prstGeom prst="rect">
            <a:avLst/>
          </a:prstGeom>
        </p:spPr>
        <p:txBody>
          <a:bodyPr>
            <a:normAutofit/>
          </a:bodyPr>
          <a:lstStyle>
            <a:lvl1pPr marL="0" indent="0">
              <a:lnSpc>
                <a:spcPct val="100000"/>
              </a:lnSpc>
              <a:spcBef>
                <a:spcPts val="0"/>
              </a:spcBef>
              <a:spcAft>
                <a:spcPts val="400"/>
              </a:spcAft>
              <a:buNone/>
              <a:defRPr sz="2800" b="0">
                <a:solidFill>
                  <a:schemeClr val="bg1"/>
                </a:solidFill>
              </a:defRPr>
            </a:lvl1pPr>
          </a:lstStyle>
          <a:p>
            <a:pPr lvl="0"/>
            <a:r>
              <a:rPr lang="en-GB"/>
              <a:t>Insert subtitle here</a:t>
            </a:r>
            <a:endParaRPr lang="en-US"/>
          </a:p>
        </p:txBody>
      </p:sp>
      <p:pic>
        <p:nvPicPr>
          <p:cNvPr id="8" name="Graphic 7">
            <a:extLst>
              <a:ext uri="{FF2B5EF4-FFF2-40B4-BE49-F238E27FC236}">
                <a16:creationId xmlns:a16="http://schemas.microsoft.com/office/drawing/2014/main" id="{0474DD0D-2CB0-0720-8635-BDE7C94DEEC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38200" y="6370788"/>
            <a:ext cx="1633031" cy="352647"/>
          </a:xfrm>
          <a:prstGeom prst="rect">
            <a:avLst/>
          </a:prstGeom>
        </p:spPr>
      </p:pic>
    </p:spTree>
    <p:extLst>
      <p:ext uri="{BB962C8B-B14F-4D97-AF65-F5344CB8AC3E}">
        <p14:creationId xmlns:p14="http://schemas.microsoft.com/office/powerpoint/2010/main" val="1350833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FP Introductio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1C050E7-E9A3-51F1-6864-695759CED62A}"/>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a:p>
        </p:txBody>
      </p:sp>
      <p:sp>
        <p:nvSpPr>
          <p:cNvPr id="3" name="Rectangle 2">
            <a:extLst>
              <a:ext uri="{FF2B5EF4-FFF2-40B4-BE49-F238E27FC236}">
                <a16:creationId xmlns:a16="http://schemas.microsoft.com/office/drawing/2014/main" id="{D1D72A07-64BD-4E2E-491B-54AFE667FEFA}"/>
              </a:ext>
            </a:extLst>
          </p:cNvPr>
          <p:cNvSpPr/>
          <p:nvPr userDrawn="1"/>
        </p:nvSpPr>
        <p:spPr>
          <a:xfrm flipH="1">
            <a:off x="6202682" y="0"/>
            <a:ext cx="5989318" cy="623699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CEEA1-E0A1-943C-8C43-BDF4FE1F8908}"/>
              </a:ext>
            </a:extLst>
          </p:cNvPr>
          <p:cNvSpPr txBox="1"/>
          <p:nvPr userDrawn="1"/>
        </p:nvSpPr>
        <p:spPr>
          <a:xfrm>
            <a:off x="838200" y="705080"/>
            <a:ext cx="4767072" cy="1107996"/>
          </a:xfrm>
          <a:prstGeom prst="rect">
            <a:avLst/>
          </a:prstGeom>
          <a:noFill/>
        </p:spPr>
        <p:txBody>
          <a:bodyPr wrap="square" lIns="0" tIns="0" rIns="0" bIns="0" rtlCol="0">
            <a:spAutoFit/>
          </a:bodyPr>
          <a:lstStyle/>
          <a:p>
            <a:pPr algn="l">
              <a:spcAft>
                <a:spcPts val="600"/>
              </a:spcAft>
            </a:pPr>
            <a:r>
              <a:rPr lang="en-AU" sz="3600" b="1">
                <a:solidFill>
                  <a:schemeClr val="tx2"/>
                </a:solidFill>
              </a:rPr>
              <a:t>Global excellence in financial planning</a:t>
            </a:r>
            <a:endParaRPr lang="en-US" sz="3600" b="1">
              <a:solidFill>
                <a:schemeClr val="tx2"/>
              </a:solidFill>
            </a:endParaRPr>
          </a:p>
        </p:txBody>
      </p:sp>
      <p:sp>
        <p:nvSpPr>
          <p:cNvPr id="7" name="TextBox 6">
            <a:extLst>
              <a:ext uri="{FF2B5EF4-FFF2-40B4-BE49-F238E27FC236}">
                <a16:creationId xmlns:a16="http://schemas.microsoft.com/office/drawing/2014/main" id="{2647CECA-482A-6A74-9FF4-3F2FB3FA7D01}"/>
              </a:ext>
            </a:extLst>
          </p:cNvPr>
          <p:cNvSpPr txBox="1"/>
          <p:nvPr userDrawn="1"/>
        </p:nvSpPr>
        <p:spPr>
          <a:xfrm>
            <a:off x="838200" y="2157984"/>
            <a:ext cx="5151120" cy="3323987"/>
          </a:xfrm>
          <a:prstGeom prst="rect">
            <a:avLst/>
          </a:prstGeom>
          <a:noFill/>
        </p:spPr>
        <p:txBody>
          <a:bodyPr wrap="square" lIns="0" tIns="0" rIns="0" bIns="0" rtlCol="0">
            <a:spAutoFit/>
          </a:bodyPr>
          <a:lstStyle/>
          <a:p>
            <a:pPr rtl="0"/>
            <a:r>
              <a:rPr lang="en-AU" sz="2400" b="0" i="0">
                <a:solidFill>
                  <a:srgbClr val="172B4D"/>
                </a:solidFill>
                <a:effectLst/>
                <a:latin typeface="+mn-lt"/>
              </a:rPr>
              <a:t>FPSB is the proud owner of the international CERTIFIED FINANCIAL PLANNER certification program.</a:t>
            </a:r>
          </a:p>
          <a:p>
            <a:pPr rtl="0"/>
            <a:br>
              <a:rPr lang="en-AU" sz="2400">
                <a:latin typeface="+mn-lt"/>
              </a:rPr>
            </a:br>
            <a:r>
              <a:rPr lang="en-AU" sz="2400" b="0" i="0">
                <a:solidFill>
                  <a:srgbClr val="172B4D"/>
                </a:solidFill>
                <a:effectLst/>
                <a:latin typeface="+mn-lt"/>
              </a:rPr>
              <a:t>Representing financial planning professionals who are committed to better serving their clients through rigorous international standards, ethical practices and lifelong learning.</a:t>
            </a:r>
            <a:endParaRPr lang="en-US" sz="2400">
              <a:solidFill>
                <a:schemeClr val="tx1"/>
              </a:solidFill>
              <a:latin typeface="+mn-lt"/>
            </a:endParaRPr>
          </a:p>
        </p:txBody>
      </p:sp>
      <p:pic>
        <p:nvPicPr>
          <p:cNvPr id="8" name="Graphic 7">
            <a:extLst>
              <a:ext uri="{FF2B5EF4-FFF2-40B4-BE49-F238E27FC236}">
                <a16:creationId xmlns:a16="http://schemas.microsoft.com/office/drawing/2014/main" id="{5485D651-1517-DE73-0AEC-A5345083431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46975" y="2000580"/>
            <a:ext cx="3194050" cy="2235835"/>
          </a:xfrm>
          <a:prstGeom prst="rect">
            <a:avLst/>
          </a:prstGeom>
        </p:spPr>
      </p:pic>
      <p:pic>
        <p:nvPicPr>
          <p:cNvPr id="5" name="Graphic 4">
            <a:extLst>
              <a:ext uri="{FF2B5EF4-FFF2-40B4-BE49-F238E27FC236}">
                <a16:creationId xmlns:a16="http://schemas.microsoft.com/office/drawing/2014/main" id="{188BC666-E36D-21C5-E5EA-21A9C8668E2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2881359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8302C07-02DE-E615-E5D0-6EA5F43AA89C}"/>
              </a:ext>
            </a:extLst>
          </p:cNvPr>
          <p:cNvSpPr/>
          <p:nvPr userDrawn="1"/>
        </p:nvSpPr>
        <p:spPr>
          <a:xfrm>
            <a:off x="0" y="0"/>
            <a:ext cx="36483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5BB8FD9C-46D8-912E-9BC2-D3FCFFB6D3A5}"/>
              </a:ext>
            </a:extLst>
          </p:cNvPr>
          <p:cNvSpPr>
            <a:spLocks noGrp="1"/>
          </p:cNvSpPr>
          <p:nvPr>
            <p:ph type="title" hasCustomPrompt="1"/>
          </p:nvPr>
        </p:nvSpPr>
        <p:spPr>
          <a:xfrm>
            <a:off x="838200" y="705080"/>
            <a:ext cx="2043545" cy="985608"/>
          </a:xfrm>
          <a:prstGeom prst="rect">
            <a:avLst/>
          </a:prstGeom>
        </p:spPr>
        <p:txBody>
          <a:bodyPr/>
          <a:lstStyle>
            <a:lvl1pPr>
              <a:defRPr>
                <a:solidFill>
                  <a:schemeClr val="bg1"/>
                </a:solidFill>
              </a:defRPr>
            </a:lvl1pPr>
          </a:lstStyle>
          <a:p>
            <a:r>
              <a:rPr lang="en-GB"/>
              <a:t>Agenda title here</a:t>
            </a:r>
            <a:endParaRPr lang="en-US"/>
          </a:p>
        </p:txBody>
      </p:sp>
      <p:sp>
        <p:nvSpPr>
          <p:cNvPr id="6" name="Slide Number Placeholder 5">
            <a:extLst>
              <a:ext uri="{FF2B5EF4-FFF2-40B4-BE49-F238E27FC236}">
                <a16:creationId xmlns:a16="http://schemas.microsoft.com/office/drawing/2014/main" id="{8A5FE96B-F21E-D1DA-08BE-85AED1E64237}"/>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tx1">
                    <a:lumMod val="65000"/>
                    <a:lumOff val="35000"/>
                  </a:schemeClr>
                </a:solidFill>
              </a:defRPr>
            </a:lvl1pPr>
          </a:lstStyle>
          <a:p>
            <a:fld id="{2DF82FAA-A2BF-45DE-8144-A32C029355AD}" type="slidenum">
              <a:rPr lang="en-US" smtClean="0"/>
              <a:pPr/>
              <a:t>‹#›</a:t>
            </a:fld>
            <a:endParaRPr lang="en-US"/>
          </a:p>
        </p:txBody>
      </p:sp>
      <p:sp>
        <p:nvSpPr>
          <p:cNvPr id="7" name="Table Placeholder 6">
            <a:extLst>
              <a:ext uri="{FF2B5EF4-FFF2-40B4-BE49-F238E27FC236}">
                <a16:creationId xmlns:a16="http://schemas.microsoft.com/office/drawing/2014/main" id="{122C6A45-5B52-A45F-8249-B1295AC2800D}"/>
              </a:ext>
            </a:extLst>
          </p:cNvPr>
          <p:cNvSpPr>
            <a:spLocks noGrp="1"/>
          </p:cNvSpPr>
          <p:nvPr>
            <p:ph type="tbl" sz="quarter" idx="10" hasCustomPrompt="1"/>
          </p:nvPr>
        </p:nvSpPr>
        <p:spPr>
          <a:xfrm>
            <a:off x="4486564" y="705080"/>
            <a:ext cx="6867236" cy="5308370"/>
          </a:xfrm>
        </p:spPr>
        <p:txBody>
          <a:bodyPr anchor="ctr"/>
          <a:lstStyle>
            <a:lvl1pPr marL="0" indent="0" algn="ctr">
              <a:buNone/>
              <a:defRPr sz="2400"/>
            </a:lvl1pPr>
          </a:lstStyle>
          <a:p>
            <a:r>
              <a:rPr lang="en-US"/>
              <a:t>Click to insert table</a:t>
            </a:r>
          </a:p>
        </p:txBody>
      </p:sp>
      <p:pic>
        <p:nvPicPr>
          <p:cNvPr id="3" name="Graphic 2">
            <a:extLst>
              <a:ext uri="{FF2B5EF4-FFF2-40B4-BE49-F238E27FC236}">
                <a16:creationId xmlns:a16="http://schemas.microsoft.com/office/drawing/2014/main" id="{7B2B806A-E2F4-C58A-D500-6E625DBE8CC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273468902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6FA1099-3558-CED6-6267-6501662E0D05}"/>
              </a:ext>
            </a:extLst>
          </p:cNvPr>
          <p:cNvSpPr>
            <a:spLocks noGrp="1"/>
          </p:cNvSpPr>
          <p:nvPr>
            <p:ph type="title"/>
          </p:nvPr>
        </p:nvSpPr>
        <p:spPr>
          <a:xfrm>
            <a:off x="838200" y="705080"/>
            <a:ext cx="10515600" cy="985608"/>
          </a:xfrm>
          <a:prstGeom prst="rect">
            <a:avLst/>
          </a:prstGeom>
        </p:spPr>
        <p:txBody>
          <a:bodyPr/>
          <a:lstStyle/>
          <a:p>
            <a:r>
              <a:rPr lang="en-GB"/>
              <a:t>Click to edit Master title style</a:t>
            </a:r>
            <a:endParaRPr lang="en-US"/>
          </a:p>
        </p:txBody>
      </p:sp>
      <p:sp>
        <p:nvSpPr>
          <p:cNvPr id="6" name="Slide Number Placeholder 5">
            <a:extLst>
              <a:ext uri="{FF2B5EF4-FFF2-40B4-BE49-F238E27FC236}">
                <a16:creationId xmlns:a16="http://schemas.microsoft.com/office/drawing/2014/main" id="{E1C050E7-E9A3-51F1-6864-695759CED62A}"/>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a:p>
        </p:txBody>
      </p:sp>
      <p:pic>
        <p:nvPicPr>
          <p:cNvPr id="3" name="Graphic 2">
            <a:extLst>
              <a:ext uri="{FF2B5EF4-FFF2-40B4-BE49-F238E27FC236}">
                <a16:creationId xmlns:a16="http://schemas.microsoft.com/office/drawing/2014/main" id="{7DF9F9D7-0B6A-56B4-F4B9-D7CC96B9A7A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15507971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ngle Column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54F455-0BB1-67E4-48B0-95A4E1E93251}"/>
              </a:ext>
            </a:extLst>
          </p:cNvPr>
          <p:cNvSpPr>
            <a:spLocks noGrp="1"/>
          </p:cNvSpPr>
          <p:nvPr>
            <p:ph type="title"/>
          </p:nvPr>
        </p:nvSpPr>
        <p:spPr>
          <a:xfrm>
            <a:off x="838200" y="705080"/>
            <a:ext cx="10515600" cy="985608"/>
          </a:xfrm>
          <a:prstGeom prst="rect">
            <a:avLst/>
          </a:prstGeom>
        </p:spPr>
        <p:txBody>
          <a:bodyPr/>
          <a:lstStyle/>
          <a:p>
            <a:r>
              <a:rPr lang="en-GB"/>
              <a:t>Click to edit Master title style</a:t>
            </a:r>
            <a:endParaRPr lang="en-US"/>
          </a:p>
        </p:txBody>
      </p:sp>
      <p:sp>
        <p:nvSpPr>
          <p:cNvPr id="6" name="Text Placeholder 5">
            <a:extLst>
              <a:ext uri="{FF2B5EF4-FFF2-40B4-BE49-F238E27FC236}">
                <a16:creationId xmlns:a16="http://schemas.microsoft.com/office/drawing/2014/main" id="{31243F2F-C540-9951-DC5F-6DFD5D1B1FDC}"/>
              </a:ext>
            </a:extLst>
          </p:cNvPr>
          <p:cNvSpPr>
            <a:spLocks noGrp="1"/>
          </p:cNvSpPr>
          <p:nvPr>
            <p:ph type="body" sz="quarter" idx="10"/>
          </p:nvPr>
        </p:nvSpPr>
        <p:spPr>
          <a:xfrm>
            <a:off x="838200" y="1855788"/>
            <a:ext cx="10515600" cy="4217987"/>
          </a:xfrm>
          <a:prstGeom prst="rect">
            <a:avLst/>
          </a:prstGeo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endParaRPr lang="en-US"/>
          </a:p>
        </p:txBody>
      </p:sp>
      <p:sp>
        <p:nvSpPr>
          <p:cNvPr id="7" name="Slide Number Placeholder 5">
            <a:extLst>
              <a:ext uri="{FF2B5EF4-FFF2-40B4-BE49-F238E27FC236}">
                <a16:creationId xmlns:a16="http://schemas.microsoft.com/office/drawing/2014/main" id="{A77D19FC-DB77-3BA8-B560-457763D58317}"/>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a:p>
        </p:txBody>
      </p:sp>
      <p:pic>
        <p:nvPicPr>
          <p:cNvPr id="4" name="Graphic 3">
            <a:extLst>
              <a:ext uri="{FF2B5EF4-FFF2-40B4-BE49-F238E27FC236}">
                <a16:creationId xmlns:a16="http://schemas.microsoft.com/office/drawing/2014/main" id="{588892ED-1E7E-80D4-443C-3313958CA06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26166495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2591C6ED-67AB-C329-C4DC-47B337123342}"/>
              </a:ext>
            </a:extLst>
          </p:cNvPr>
          <p:cNvSpPr>
            <a:spLocks noGrp="1"/>
          </p:cNvSpPr>
          <p:nvPr>
            <p:ph type="body" sz="quarter" idx="14"/>
          </p:nvPr>
        </p:nvSpPr>
        <p:spPr>
          <a:xfrm>
            <a:off x="838200" y="1849437"/>
            <a:ext cx="5016690" cy="4217987"/>
          </a:xfrm>
          <a:prstGeom prst="rect">
            <a:avLst/>
          </a:prstGeo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endParaRPr lang="en-US"/>
          </a:p>
        </p:txBody>
      </p:sp>
      <p:sp>
        <p:nvSpPr>
          <p:cNvPr id="4" name="Text Placeholder 5">
            <a:extLst>
              <a:ext uri="{FF2B5EF4-FFF2-40B4-BE49-F238E27FC236}">
                <a16:creationId xmlns:a16="http://schemas.microsoft.com/office/drawing/2014/main" id="{4C77CFF4-98C1-DECC-2D20-857F21CDF057}"/>
              </a:ext>
            </a:extLst>
          </p:cNvPr>
          <p:cNvSpPr>
            <a:spLocks noGrp="1"/>
          </p:cNvSpPr>
          <p:nvPr>
            <p:ph type="body" sz="quarter" idx="15"/>
          </p:nvPr>
        </p:nvSpPr>
        <p:spPr>
          <a:xfrm>
            <a:off x="6337205" y="1849437"/>
            <a:ext cx="5016690" cy="4217987"/>
          </a:xfrm>
          <a:prstGeom prst="rect">
            <a:avLst/>
          </a:prstGeo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endParaRPr lang="en-US"/>
          </a:p>
        </p:txBody>
      </p:sp>
      <p:sp>
        <p:nvSpPr>
          <p:cNvPr id="9" name="Title 2">
            <a:extLst>
              <a:ext uri="{FF2B5EF4-FFF2-40B4-BE49-F238E27FC236}">
                <a16:creationId xmlns:a16="http://schemas.microsoft.com/office/drawing/2014/main" id="{FE89E7D2-860E-FC99-4C35-9B8A0BFB60E7}"/>
              </a:ext>
            </a:extLst>
          </p:cNvPr>
          <p:cNvSpPr>
            <a:spLocks noGrp="1"/>
          </p:cNvSpPr>
          <p:nvPr>
            <p:ph type="title"/>
          </p:nvPr>
        </p:nvSpPr>
        <p:spPr>
          <a:xfrm>
            <a:off x="838200" y="705080"/>
            <a:ext cx="10515600" cy="985608"/>
          </a:xfrm>
          <a:prstGeom prst="rect">
            <a:avLst/>
          </a:prstGeom>
        </p:spPr>
        <p:txBody>
          <a:bodyPr/>
          <a:lstStyle/>
          <a:p>
            <a:r>
              <a:rPr lang="en-GB"/>
              <a:t>Click to edit Master title style</a:t>
            </a:r>
            <a:endParaRPr lang="en-US"/>
          </a:p>
        </p:txBody>
      </p:sp>
      <p:sp>
        <p:nvSpPr>
          <p:cNvPr id="6" name="Slide Number Placeholder 5">
            <a:extLst>
              <a:ext uri="{FF2B5EF4-FFF2-40B4-BE49-F238E27FC236}">
                <a16:creationId xmlns:a16="http://schemas.microsoft.com/office/drawing/2014/main" id="{9969362E-E69D-F403-0DCB-04FF8FEA74FB}"/>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a:p>
        </p:txBody>
      </p:sp>
      <p:pic>
        <p:nvPicPr>
          <p:cNvPr id="5" name="Graphic 4">
            <a:extLst>
              <a:ext uri="{FF2B5EF4-FFF2-40B4-BE49-F238E27FC236}">
                <a16:creationId xmlns:a16="http://schemas.microsoft.com/office/drawing/2014/main" id="{551F7560-BDC9-C41A-343F-5CD5BDAD873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21517504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2591C6ED-67AB-C329-C4DC-47B337123342}"/>
              </a:ext>
            </a:extLst>
          </p:cNvPr>
          <p:cNvSpPr>
            <a:spLocks noGrp="1"/>
          </p:cNvSpPr>
          <p:nvPr>
            <p:ph type="body" sz="quarter" idx="14"/>
          </p:nvPr>
        </p:nvSpPr>
        <p:spPr>
          <a:xfrm>
            <a:off x="838199" y="1849437"/>
            <a:ext cx="3177101" cy="4217987"/>
          </a:xfrm>
          <a:prstGeom prst="rect">
            <a:avLst/>
          </a:prstGeo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endParaRPr lang="en-US"/>
          </a:p>
        </p:txBody>
      </p:sp>
      <p:sp>
        <p:nvSpPr>
          <p:cNvPr id="6" name="Text Placeholder 5">
            <a:extLst>
              <a:ext uri="{FF2B5EF4-FFF2-40B4-BE49-F238E27FC236}">
                <a16:creationId xmlns:a16="http://schemas.microsoft.com/office/drawing/2014/main" id="{70AB3D62-58BE-2AB7-DC5B-D23ECAE7B013}"/>
              </a:ext>
            </a:extLst>
          </p:cNvPr>
          <p:cNvSpPr>
            <a:spLocks noGrp="1"/>
          </p:cNvSpPr>
          <p:nvPr>
            <p:ph type="body" sz="quarter" idx="15"/>
          </p:nvPr>
        </p:nvSpPr>
        <p:spPr>
          <a:xfrm>
            <a:off x="8176700" y="1849437"/>
            <a:ext cx="3177102" cy="4217987"/>
          </a:xfrm>
          <a:prstGeom prst="rect">
            <a:avLst/>
          </a:prstGeo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endParaRPr lang="en-US"/>
          </a:p>
        </p:txBody>
      </p:sp>
      <p:sp>
        <p:nvSpPr>
          <p:cNvPr id="13" name="Text Placeholder 5">
            <a:extLst>
              <a:ext uri="{FF2B5EF4-FFF2-40B4-BE49-F238E27FC236}">
                <a16:creationId xmlns:a16="http://schemas.microsoft.com/office/drawing/2014/main" id="{673DBA85-180F-0ED4-503C-C32C0D0C4C2D}"/>
              </a:ext>
            </a:extLst>
          </p:cNvPr>
          <p:cNvSpPr>
            <a:spLocks noGrp="1"/>
          </p:cNvSpPr>
          <p:nvPr>
            <p:ph type="body" sz="quarter" idx="16"/>
          </p:nvPr>
        </p:nvSpPr>
        <p:spPr>
          <a:xfrm>
            <a:off x="4497615" y="1849437"/>
            <a:ext cx="3177102" cy="4217987"/>
          </a:xfrm>
          <a:prstGeom prst="rect">
            <a:avLst/>
          </a:prstGeo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endParaRPr lang="en-US"/>
          </a:p>
        </p:txBody>
      </p:sp>
      <p:sp>
        <p:nvSpPr>
          <p:cNvPr id="9" name="Title 2">
            <a:extLst>
              <a:ext uri="{FF2B5EF4-FFF2-40B4-BE49-F238E27FC236}">
                <a16:creationId xmlns:a16="http://schemas.microsoft.com/office/drawing/2014/main" id="{BB76849B-0910-FCCD-9331-EF1F00CEC9FF}"/>
              </a:ext>
            </a:extLst>
          </p:cNvPr>
          <p:cNvSpPr>
            <a:spLocks noGrp="1"/>
          </p:cNvSpPr>
          <p:nvPr>
            <p:ph type="title"/>
          </p:nvPr>
        </p:nvSpPr>
        <p:spPr>
          <a:xfrm>
            <a:off x="838200" y="705080"/>
            <a:ext cx="10515600" cy="985608"/>
          </a:xfrm>
          <a:prstGeom prst="rect">
            <a:avLst/>
          </a:prstGeom>
        </p:spPr>
        <p:txBody>
          <a:bodyPr/>
          <a:lstStyle/>
          <a:p>
            <a:r>
              <a:rPr lang="en-GB"/>
              <a:t>Click to edit Master title style</a:t>
            </a:r>
            <a:endParaRPr lang="en-US"/>
          </a:p>
        </p:txBody>
      </p:sp>
      <p:sp>
        <p:nvSpPr>
          <p:cNvPr id="5" name="Slide Number Placeholder 5">
            <a:extLst>
              <a:ext uri="{FF2B5EF4-FFF2-40B4-BE49-F238E27FC236}">
                <a16:creationId xmlns:a16="http://schemas.microsoft.com/office/drawing/2014/main" id="{BD989C64-5130-8EB2-4135-F026E027F116}"/>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a:p>
        </p:txBody>
      </p:sp>
      <p:pic>
        <p:nvPicPr>
          <p:cNvPr id="4" name="Graphic 3">
            <a:extLst>
              <a:ext uri="{FF2B5EF4-FFF2-40B4-BE49-F238E27FC236}">
                <a16:creationId xmlns:a16="http://schemas.microsoft.com/office/drawing/2014/main" id="{72612182-3B31-8B57-0BF1-848F53CE87E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33493594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8" name="Chart Placeholder 7">
            <a:extLst>
              <a:ext uri="{FF2B5EF4-FFF2-40B4-BE49-F238E27FC236}">
                <a16:creationId xmlns:a16="http://schemas.microsoft.com/office/drawing/2014/main" id="{587F8F47-A2AC-61C8-D0BD-1021F3EA4B2D}"/>
              </a:ext>
            </a:extLst>
          </p:cNvPr>
          <p:cNvSpPr>
            <a:spLocks noGrp="1"/>
          </p:cNvSpPr>
          <p:nvPr>
            <p:ph type="chart" sz="quarter" idx="15" hasCustomPrompt="1"/>
          </p:nvPr>
        </p:nvSpPr>
        <p:spPr>
          <a:xfrm>
            <a:off x="838200" y="1825624"/>
            <a:ext cx="10515600" cy="4236508"/>
          </a:xfrm>
          <a:prstGeom prst="rect">
            <a:avLst/>
          </a:prstGeom>
          <a:pattFill prst="pct40">
            <a:fgClr>
              <a:schemeClr val="bg2"/>
            </a:fgClr>
            <a:bgClr>
              <a:schemeClr val="bg1"/>
            </a:bgClr>
          </a:pattFill>
        </p:spPr>
        <p:txBody>
          <a:bodyPr anchor="ctr">
            <a:normAutofit/>
          </a:bodyPr>
          <a:lstStyle>
            <a:lvl1pPr marL="0" indent="0" algn="ctr">
              <a:buNone/>
              <a:defRPr sz="1800"/>
            </a:lvl1pPr>
          </a:lstStyle>
          <a:p>
            <a:r>
              <a:rPr lang="en-US"/>
              <a:t>Click to insert chart</a:t>
            </a:r>
          </a:p>
        </p:txBody>
      </p:sp>
      <p:sp>
        <p:nvSpPr>
          <p:cNvPr id="7" name="Title 2">
            <a:extLst>
              <a:ext uri="{FF2B5EF4-FFF2-40B4-BE49-F238E27FC236}">
                <a16:creationId xmlns:a16="http://schemas.microsoft.com/office/drawing/2014/main" id="{FE2B9A35-E223-372C-2F35-9CDDEEAA969A}"/>
              </a:ext>
            </a:extLst>
          </p:cNvPr>
          <p:cNvSpPr>
            <a:spLocks noGrp="1"/>
          </p:cNvSpPr>
          <p:nvPr>
            <p:ph type="title"/>
          </p:nvPr>
        </p:nvSpPr>
        <p:spPr>
          <a:xfrm>
            <a:off x="838200" y="705080"/>
            <a:ext cx="10515600" cy="985608"/>
          </a:xfrm>
          <a:prstGeom prst="rect">
            <a:avLst/>
          </a:prstGeom>
        </p:spPr>
        <p:txBody>
          <a:bodyPr/>
          <a:lstStyle/>
          <a:p>
            <a:r>
              <a:rPr lang="en-GB"/>
              <a:t>Click to edit Master title style</a:t>
            </a:r>
            <a:endParaRPr lang="en-US"/>
          </a:p>
        </p:txBody>
      </p:sp>
      <p:sp>
        <p:nvSpPr>
          <p:cNvPr id="4" name="Slide Number Placeholder 5">
            <a:extLst>
              <a:ext uri="{FF2B5EF4-FFF2-40B4-BE49-F238E27FC236}">
                <a16:creationId xmlns:a16="http://schemas.microsoft.com/office/drawing/2014/main" id="{9FB49B10-42A4-B5C2-DB09-6823DF02885F}"/>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a:p>
        </p:txBody>
      </p:sp>
      <p:pic>
        <p:nvPicPr>
          <p:cNvPr id="3" name="Graphic 2">
            <a:extLst>
              <a:ext uri="{FF2B5EF4-FFF2-40B4-BE49-F238E27FC236}">
                <a16:creationId xmlns:a16="http://schemas.microsoft.com/office/drawing/2014/main" id="{7E5936E8-8DE3-1061-4F49-8C85710F5D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7505419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Column Content + Chart">
    <p:spTree>
      <p:nvGrpSpPr>
        <p:cNvPr id="1" name=""/>
        <p:cNvGrpSpPr/>
        <p:nvPr/>
      </p:nvGrpSpPr>
      <p:grpSpPr>
        <a:xfrm>
          <a:off x="0" y="0"/>
          <a:ext cx="0" cy="0"/>
          <a:chOff x="0" y="0"/>
          <a:chExt cx="0" cy="0"/>
        </a:xfrm>
      </p:grpSpPr>
      <p:sp>
        <p:nvSpPr>
          <p:cNvPr id="8" name="Chart Placeholder 7">
            <a:extLst>
              <a:ext uri="{FF2B5EF4-FFF2-40B4-BE49-F238E27FC236}">
                <a16:creationId xmlns:a16="http://schemas.microsoft.com/office/drawing/2014/main" id="{587F8F47-A2AC-61C8-D0BD-1021F3EA4B2D}"/>
              </a:ext>
            </a:extLst>
          </p:cNvPr>
          <p:cNvSpPr>
            <a:spLocks noGrp="1"/>
          </p:cNvSpPr>
          <p:nvPr>
            <p:ph type="chart" sz="quarter" idx="15" hasCustomPrompt="1"/>
          </p:nvPr>
        </p:nvSpPr>
        <p:spPr>
          <a:xfrm>
            <a:off x="6337112" y="1849437"/>
            <a:ext cx="5016691" cy="4217987"/>
          </a:xfrm>
          <a:prstGeom prst="rect">
            <a:avLst/>
          </a:prstGeom>
          <a:pattFill prst="pct40">
            <a:fgClr>
              <a:schemeClr val="bg2"/>
            </a:fgClr>
            <a:bgClr>
              <a:schemeClr val="bg1"/>
            </a:bgClr>
          </a:pattFill>
        </p:spPr>
        <p:txBody>
          <a:bodyPr anchor="ctr">
            <a:normAutofit/>
          </a:bodyPr>
          <a:lstStyle>
            <a:lvl1pPr marL="0" indent="0" algn="ctr">
              <a:buNone/>
              <a:defRPr sz="1800"/>
            </a:lvl1pPr>
          </a:lstStyle>
          <a:p>
            <a:r>
              <a:rPr lang="en-US"/>
              <a:t>Click to insert chart</a:t>
            </a:r>
          </a:p>
        </p:txBody>
      </p:sp>
      <p:sp>
        <p:nvSpPr>
          <p:cNvPr id="4" name="Text Placeholder 5">
            <a:extLst>
              <a:ext uri="{FF2B5EF4-FFF2-40B4-BE49-F238E27FC236}">
                <a16:creationId xmlns:a16="http://schemas.microsoft.com/office/drawing/2014/main" id="{5BFCC9CE-954F-E18E-5F0D-42FB40B96EF3}"/>
              </a:ext>
            </a:extLst>
          </p:cNvPr>
          <p:cNvSpPr>
            <a:spLocks noGrp="1"/>
          </p:cNvSpPr>
          <p:nvPr>
            <p:ph type="body" sz="quarter" idx="14"/>
          </p:nvPr>
        </p:nvSpPr>
        <p:spPr>
          <a:xfrm>
            <a:off x="838200" y="1849437"/>
            <a:ext cx="5016690" cy="4217987"/>
          </a:xfrm>
          <a:prstGeom prst="rect">
            <a:avLst/>
          </a:prstGeo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endParaRPr lang="en-US"/>
          </a:p>
        </p:txBody>
      </p:sp>
      <p:sp>
        <p:nvSpPr>
          <p:cNvPr id="12" name="Title 2">
            <a:extLst>
              <a:ext uri="{FF2B5EF4-FFF2-40B4-BE49-F238E27FC236}">
                <a16:creationId xmlns:a16="http://schemas.microsoft.com/office/drawing/2014/main" id="{2FA4D007-90E9-DBC8-B3C0-FD513EC5EC78}"/>
              </a:ext>
            </a:extLst>
          </p:cNvPr>
          <p:cNvSpPr>
            <a:spLocks noGrp="1"/>
          </p:cNvSpPr>
          <p:nvPr>
            <p:ph type="title"/>
          </p:nvPr>
        </p:nvSpPr>
        <p:spPr>
          <a:xfrm>
            <a:off x="838200" y="705080"/>
            <a:ext cx="10515600" cy="985608"/>
          </a:xfrm>
          <a:prstGeom prst="rect">
            <a:avLst/>
          </a:prstGeom>
        </p:spPr>
        <p:txBody>
          <a:bodyPr/>
          <a:lstStyle/>
          <a:p>
            <a:r>
              <a:rPr lang="en-GB"/>
              <a:t>Click to edit Master title style</a:t>
            </a:r>
            <a:endParaRPr lang="en-US"/>
          </a:p>
        </p:txBody>
      </p:sp>
      <p:sp>
        <p:nvSpPr>
          <p:cNvPr id="5" name="Slide Number Placeholder 5">
            <a:extLst>
              <a:ext uri="{FF2B5EF4-FFF2-40B4-BE49-F238E27FC236}">
                <a16:creationId xmlns:a16="http://schemas.microsoft.com/office/drawing/2014/main" id="{4E061957-36A3-9EAE-C03E-62C0F3071215}"/>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a:p>
        </p:txBody>
      </p:sp>
      <p:pic>
        <p:nvPicPr>
          <p:cNvPr id="3" name="Graphic 2">
            <a:extLst>
              <a:ext uri="{FF2B5EF4-FFF2-40B4-BE49-F238E27FC236}">
                <a16:creationId xmlns:a16="http://schemas.microsoft.com/office/drawing/2014/main" id="{63E76E06-CBF2-D7AC-CEA8-017DCCB2271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11538218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ngle Table">
    <p:spTree>
      <p:nvGrpSpPr>
        <p:cNvPr id="1" name=""/>
        <p:cNvGrpSpPr/>
        <p:nvPr/>
      </p:nvGrpSpPr>
      <p:grpSpPr>
        <a:xfrm>
          <a:off x="0" y="0"/>
          <a:ext cx="0" cy="0"/>
          <a:chOff x="0" y="0"/>
          <a:chExt cx="0" cy="0"/>
        </a:xfrm>
      </p:grpSpPr>
      <p:sp>
        <p:nvSpPr>
          <p:cNvPr id="6" name="Table Placeholder 6">
            <a:extLst>
              <a:ext uri="{FF2B5EF4-FFF2-40B4-BE49-F238E27FC236}">
                <a16:creationId xmlns:a16="http://schemas.microsoft.com/office/drawing/2014/main" id="{1DB90062-1D72-3CAE-B724-F26AE41F2A1B}"/>
              </a:ext>
            </a:extLst>
          </p:cNvPr>
          <p:cNvSpPr>
            <a:spLocks noGrp="1"/>
          </p:cNvSpPr>
          <p:nvPr>
            <p:ph type="tbl" sz="quarter" idx="16" hasCustomPrompt="1"/>
          </p:nvPr>
        </p:nvSpPr>
        <p:spPr>
          <a:xfrm>
            <a:off x="838200" y="1818218"/>
            <a:ext cx="10515600" cy="4243914"/>
          </a:xfrm>
          <a:prstGeom prst="rect">
            <a:avLst/>
          </a:prstGeom>
          <a:pattFill prst="pct40">
            <a:fgClr>
              <a:schemeClr val="bg2"/>
            </a:fgClr>
            <a:bgClr>
              <a:schemeClr val="bg1"/>
            </a:bgClr>
          </a:pattFill>
        </p:spPr>
        <p:txBody>
          <a:bodyPr anchor="ctr">
            <a:normAutofit/>
          </a:bodyPr>
          <a:lstStyle>
            <a:lvl1pPr marL="0" indent="0" algn="ctr">
              <a:buNone/>
              <a:defRPr sz="1800"/>
            </a:lvl1pPr>
          </a:lstStyle>
          <a:p>
            <a:r>
              <a:rPr lang="en-US"/>
              <a:t>Click to insert table</a:t>
            </a:r>
          </a:p>
        </p:txBody>
      </p:sp>
      <p:sp>
        <p:nvSpPr>
          <p:cNvPr id="10" name="Title 2">
            <a:extLst>
              <a:ext uri="{FF2B5EF4-FFF2-40B4-BE49-F238E27FC236}">
                <a16:creationId xmlns:a16="http://schemas.microsoft.com/office/drawing/2014/main" id="{37E9BDC5-82E9-2906-1ECF-C62C3058EA83}"/>
              </a:ext>
            </a:extLst>
          </p:cNvPr>
          <p:cNvSpPr>
            <a:spLocks noGrp="1"/>
          </p:cNvSpPr>
          <p:nvPr>
            <p:ph type="title"/>
          </p:nvPr>
        </p:nvSpPr>
        <p:spPr>
          <a:xfrm>
            <a:off x="838200" y="705080"/>
            <a:ext cx="10515600" cy="985608"/>
          </a:xfrm>
          <a:prstGeom prst="rect">
            <a:avLst/>
          </a:prstGeom>
        </p:spPr>
        <p:txBody>
          <a:bodyPr/>
          <a:lstStyle/>
          <a:p>
            <a:r>
              <a:rPr lang="en-GB"/>
              <a:t>Click to edit Master title style</a:t>
            </a:r>
            <a:endParaRPr lang="en-US"/>
          </a:p>
        </p:txBody>
      </p:sp>
      <p:sp>
        <p:nvSpPr>
          <p:cNvPr id="4" name="Slide Number Placeholder 5">
            <a:extLst>
              <a:ext uri="{FF2B5EF4-FFF2-40B4-BE49-F238E27FC236}">
                <a16:creationId xmlns:a16="http://schemas.microsoft.com/office/drawing/2014/main" id="{D4D6C701-0383-A5B7-448E-2EB4F914E971}"/>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a:p>
        </p:txBody>
      </p:sp>
      <p:pic>
        <p:nvPicPr>
          <p:cNvPr id="3" name="Graphic 2">
            <a:extLst>
              <a:ext uri="{FF2B5EF4-FFF2-40B4-BE49-F238E27FC236}">
                <a16:creationId xmlns:a16="http://schemas.microsoft.com/office/drawing/2014/main" id="{343C6496-F3B1-A4CE-2E89-815E15E8E84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36182984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tyle 2 (Blue)">
    <p:bg>
      <p:bgPr>
        <a:solidFill>
          <a:schemeClr val="tx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987C09-683D-3861-BCA2-45C834AF033B}"/>
              </a:ext>
            </a:extLst>
          </p:cNvPr>
          <p:cNvSpPr/>
          <p:nvPr userDrawn="1"/>
        </p:nvSpPr>
        <p:spPr>
          <a:xfrm>
            <a:off x="0" y="4828478"/>
            <a:ext cx="12192000" cy="2029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812B37F4-A16D-39B7-4D86-4CDB643E44D2}"/>
              </a:ext>
            </a:extLst>
          </p:cNvPr>
          <p:cNvSpPr/>
          <p:nvPr/>
        </p:nvSpPr>
        <p:spPr>
          <a:xfrm>
            <a:off x="10607202" y="1721614"/>
            <a:ext cx="1599020" cy="3414771"/>
          </a:xfrm>
          <a:custGeom>
            <a:avLst/>
            <a:gdLst>
              <a:gd name="connsiteX0" fmla="*/ 2043900 w 2043900"/>
              <a:gd name="connsiteY0" fmla="*/ 4363938 h 4364830"/>
              <a:gd name="connsiteX1" fmla="*/ 2043900 w 2043900"/>
              <a:gd name="connsiteY1" fmla="*/ 0 h 4364830"/>
              <a:gd name="connsiteX2" fmla="*/ 202605 w 2043900"/>
              <a:gd name="connsiteY2" fmla="*/ 0 h 4364830"/>
              <a:gd name="connsiteX3" fmla="*/ 0 w 2043900"/>
              <a:gd name="connsiteY3" fmla="*/ 202704 h 4364830"/>
              <a:gd name="connsiteX4" fmla="*/ 0 w 2043900"/>
              <a:gd name="connsiteY4" fmla="*/ 4364831 h 4364830"/>
              <a:gd name="connsiteX5" fmla="*/ 2043900 w 2043900"/>
              <a:gd name="connsiteY5" fmla="*/ 4364831 h 436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3900" h="4364830">
                <a:moveTo>
                  <a:pt x="2043900" y="4363938"/>
                </a:moveTo>
                <a:lnTo>
                  <a:pt x="2043900" y="0"/>
                </a:lnTo>
                <a:lnTo>
                  <a:pt x="202605" y="0"/>
                </a:lnTo>
                <a:cubicBezTo>
                  <a:pt x="91038" y="0"/>
                  <a:pt x="0" y="91083"/>
                  <a:pt x="0" y="202704"/>
                </a:cubicBezTo>
                <a:lnTo>
                  <a:pt x="0" y="4364831"/>
                </a:lnTo>
                <a:lnTo>
                  <a:pt x="2043900" y="4364831"/>
                </a:lnTo>
                <a:close/>
              </a:path>
            </a:pathLst>
          </a:custGeom>
          <a:solidFill>
            <a:schemeClr val="accent2"/>
          </a:solidFill>
          <a:ln w="8918" cap="flat">
            <a:noFill/>
            <a:prstDash val="solid"/>
            <a:miter/>
          </a:ln>
        </p:spPr>
        <p:txBody>
          <a:bodyPr rtlCol="0" anchor="ctr"/>
          <a:lstStyle/>
          <a:p>
            <a:endParaRPr lang="en-US"/>
          </a:p>
        </p:txBody>
      </p:sp>
      <p:sp>
        <p:nvSpPr>
          <p:cNvPr id="16" name="Picture Placeholder 15">
            <a:extLst>
              <a:ext uri="{FF2B5EF4-FFF2-40B4-BE49-F238E27FC236}">
                <a16:creationId xmlns:a16="http://schemas.microsoft.com/office/drawing/2014/main" id="{37AAF9CE-9DB1-0A7B-4D48-554566310656}"/>
              </a:ext>
            </a:extLst>
          </p:cNvPr>
          <p:cNvSpPr>
            <a:spLocks noGrp="1"/>
          </p:cNvSpPr>
          <p:nvPr>
            <p:ph type="pic" sz="quarter" idx="10" hasCustomPrompt="1"/>
          </p:nvPr>
        </p:nvSpPr>
        <p:spPr>
          <a:xfrm>
            <a:off x="6326911" y="1721615"/>
            <a:ext cx="4048523" cy="3414771"/>
          </a:xfrm>
          <a:custGeom>
            <a:avLst/>
            <a:gdLst>
              <a:gd name="connsiteX0" fmla="*/ 0 w 5174906"/>
              <a:gd name="connsiteY0" fmla="*/ 0 h 4364831"/>
              <a:gd name="connsiteX1" fmla="*/ 4973194 w 5174906"/>
              <a:gd name="connsiteY1" fmla="*/ 0 h 4364831"/>
              <a:gd name="connsiteX2" fmla="*/ 5174906 w 5174906"/>
              <a:gd name="connsiteY2" fmla="*/ 202704 h 4364831"/>
              <a:gd name="connsiteX3" fmla="*/ 5174906 w 5174906"/>
              <a:gd name="connsiteY3" fmla="*/ 4364831 h 4364831"/>
              <a:gd name="connsiteX4" fmla="*/ 202605 w 5174906"/>
              <a:gd name="connsiteY4" fmla="*/ 4364831 h 4364831"/>
              <a:gd name="connsiteX5" fmla="*/ 0 w 5174906"/>
              <a:gd name="connsiteY5" fmla="*/ 4162127 h 4364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4906" h="4364831">
                <a:moveTo>
                  <a:pt x="0" y="0"/>
                </a:moveTo>
                <a:lnTo>
                  <a:pt x="4973194" y="0"/>
                </a:lnTo>
                <a:cubicBezTo>
                  <a:pt x="5084760" y="0"/>
                  <a:pt x="5174906" y="91083"/>
                  <a:pt x="5174906" y="202704"/>
                </a:cubicBezTo>
                <a:lnTo>
                  <a:pt x="5174906" y="4364831"/>
                </a:lnTo>
                <a:lnTo>
                  <a:pt x="202605" y="4364831"/>
                </a:lnTo>
                <a:cubicBezTo>
                  <a:pt x="91038" y="4364831"/>
                  <a:pt x="0" y="4273748"/>
                  <a:pt x="0" y="4162127"/>
                </a:cubicBezTo>
                <a:close/>
              </a:path>
            </a:pathLst>
          </a:custGeom>
          <a:pattFill prst="pct40">
            <a:fgClr>
              <a:schemeClr val="bg2"/>
            </a:fgClr>
            <a:bgClr>
              <a:schemeClr val="bg1"/>
            </a:bgClr>
          </a:pattFill>
        </p:spPr>
        <p:txBody>
          <a:bodyPr wrap="square" anchor="ctr">
            <a:noAutofit/>
          </a:bodyPr>
          <a:lstStyle>
            <a:lvl1pPr marL="0" indent="0" algn="ctr">
              <a:buNone/>
              <a:defRPr/>
            </a:lvl1pPr>
          </a:lstStyle>
          <a:p>
            <a:r>
              <a:rPr lang="en-US"/>
              <a:t>Click to</a:t>
            </a:r>
          </a:p>
          <a:p>
            <a:r>
              <a:rPr lang="en-US"/>
              <a:t>insert picture</a:t>
            </a:r>
          </a:p>
        </p:txBody>
      </p:sp>
      <p:sp>
        <p:nvSpPr>
          <p:cNvPr id="17" name="Text Placeholder 5">
            <a:extLst>
              <a:ext uri="{FF2B5EF4-FFF2-40B4-BE49-F238E27FC236}">
                <a16:creationId xmlns:a16="http://schemas.microsoft.com/office/drawing/2014/main" id="{E50A0FB6-F442-98A2-F1F2-E2CA4706CC23}"/>
              </a:ext>
            </a:extLst>
          </p:cNvPr>
          <p:cNvSpPr>
            <a:spLocks noGrp="1"/>
          </p:cNvSpPr>
          <p:nvPr>
            <p:ph type="body" sz="quarter" idx="13" hasCustomPrompt="1"/>
          </p:nvPr>
        </p:nvSpPr>
        <p:spPr>
          <a:xfrm>
            <a:off x="838200" y="562570"/>
            <a:ext cx="5165436" cy="2566165"/>
          </a:xfrm>
        </p:spPr>
        <p:txBody>
          <a:bodyPr anchor="b">
            <a:noAutofit/>
          </a:bodyPr>
          <a:lstStyle>
            <a:lvl1pPr marL="0" indent="0" algn="l">
              <a:lnSpc>
                <a:spcPct val="100000"/>
              </a:lnSpc>
              <a:spcBef>
                <a:spcPts val="0"/>
              </a:spcBef>
              <a:spcAft>
                <a:spcPts val="1000"/>
              </a:spcAft>
              <a:buNone/>
              <a:defRPr sz="4400" b="1">
                <a:solidFill>
                  <a:schemeClr val="bg1"/>
                </a:solidFill>
              </a:defRPr>
            </a:lvl1pPr>
          </a:lstStyle>
          <a:p>
            <a:pPr lvl="0"/>
            <a:r>
              <a:rPr lang="en-GB"/>
              <a:t>Insert presentation</a:t>
            </a:r>
            <a:br>
              <a:rPr lang="en-GB"/>
            </a:br>
            <a:r>
              <a:rPr lang="en-GB"/>
              <a:t>title here</a:t>
            </a:r>
            <a:endParaRPr lang="en-US"/>
          </a:p>
        </p:txBody>
      </p:sp>
      <p:sp>
        <p:nvSpPr>
          <p:cNvPr id="18" name="Text Placeholder 5">
            <a:extLst>
              <a:ext uri="{FF2B5EF4-FFF2-40B4-BE49-F238E27FC236}">
                <a16:creationId xmlns:a16="http://schemas.microsoft.com/office/drawing/2014/main" id="{AC4D8557-D8DE-DC30-6722-700DDD864F3D}"/>
              </a:ext>
            </a:extLst>
          </p:cNvPr>
          <p:cNvSpPr>
            <a:spLocks noGrp="1"/>
          </p:cNvSpPr>
          <p:nvPr>
            <p:ph type="body" sz="quarter" idx="12" hasCustomPrompt="1"/>
          </p:nvPr>
        </p:nvSpPr>
        <p:spPr>
          <a:xfrm>
            <a:off x="838199" y="3405482"/>
            <a:ext cx="5165435" cy="610739"/>
          </a:xfrm>
        </p:spPr>
        <p:txBody>
          <a:bodyPr>
            <a:normAutofit/>
          </a:bodyPr>
          <a:lstStyle>
            <a:lvl1pPr marL="0" indent="0">
              <a:lnSpc>
                <a:spcPct val="100000"/>
              </a:lnSpc>
              <a:spcBef>
                <a:spcPts val="0"/>
              </a:spcBef>
              <a:spcAft>
                <a:spcPts val="400"/>
              </a:spcAft>
              <a:buNone/>
              <a:defRPr sz="2800" b="0">
                <a:solidFill>
                  <a:schemeClr val="bg1"/>
                </a:solidFill>
              </a:defRPr>
            </a:lvl1pPr>
          </a:lstStyle>
          <a:p>
            <a:pPr lvl="0"/>
            <a:r>
              <a:rPr lang="en-GB"/>
              <a:t>Insert subtitle here</a:t>
            </a:r>
            <a:endParaRPr lang="en-US"/>
          </a:p>
        </p:txBody>
      </p:sp>
      <p:sp>
        <p:nvSpPr>
          <p:cNvPr id="19" name="Text Placeholder 5">
            <a:extLst>
              <a:ext uri="{FF2B5EF4-FFF2-40B4-BE49-F238E27FC236}">
                <a16:creationId xmlns:a16="http://schemas.microsoft.com/office/drawing/2014/main" id="{7C640C71-E993-4EE4-A2E0-3791A004F725}"/>
              </a:ext>
            </a:extLst>
          </p:cNvPr>
          <p:cNvSpPr>
            <a:spLocks noGrp="1"/>
          </p:cNvSpPr>
          <p:nvPr>
            <p:ph type="body" sz="quarter" idx="14" hasCustomPrompt="1"/>
          </p:nvPr>
        </p:nvSpPr>
        <p:spPr>
          <a:xfrm>
            <a:off x="838199" y="4110983"/>
            <a:ext cx="5165436" cy="341999"/>
          </a:xfrm>
        </p:spPr>
        <p:txBody>
          <a:bodyPr anchor="b">
            <a:normAutofit/>
          </a:bodyPr>
          <a:lstStyle>
            <a:lvl1pPr marL="0" indent="0">
              <a:buNone/>
              <a:defRPr sz="1600" b="0" cap="all" baseline="0">
                <a:solidFill>
                  <a:schemeClr val="bg1"/>
                </a:solidFill>
              </a:defRPr>
            </a:lvl1pPr>
          </a:lstStyle>
          <a:p>
            <a:pPr lvl="0"/>
            <a:r>
              <a:rPr lang="en-GB"/>
              <a:t>Presented by XXX on XXX</a:t>
            </a:r>
            <a:endParaRPr lang="en-US"/>
          </a:p>
        </p:txBody>
      </p:sp>
      <p:sp>
        <p:nvSpPr>
          <p:cNvPr id="3" name="TextBox 2">
            <a:extLst>
              <a:ext uri="{FF2B5EF4-FFF2-40B4-BE49-F238E27FC236}">
                <a16:creationId xmlns:a16="http://schemas.microsoft.com/office/drawing/2014/main" id="{B5F6A9C5-B95F-04B9-461E-041E2F598735}"/>
              </a:ext>
            </a:extLst>
          </p:cNvPr>
          <p:cNvSpPr txBox="1"/>
          <p:nvPr userDrawn="1"/>
        </p:nvSpPr>
        <p:spPr>
          <a:xfrm>
            <a:off x="9026143" y="6568738"/>
            <a:ext cx="2949472" cy="123111"/>
          </a:xfrm>
          <a:prstGeom prst="rect">
            <a:avLst/>
          </a:prstGeom>
          <a:noFill/>
        </p:spPr>
        <p:txBody>
          <a:bodyPr wrap="square" lIns="0" tIns="0" rIns="0" bIns="0">
            <a:spAutoFit/>
          </a:bodyPr>
          <a:lstStyle/>
          <a:p>
            <a:pPr algn="r"/>
            <a:r>
              <a:rPr lang="en-US" sz="800">
                <a:effectLst/>
                <a:latin typeface="+mn-lt"/>
                <a:ea typeface="Calibri" panose="020F0502020204030204" pitchFamily="34" charset="0"/>
                <a:cs typeface="Times New Roman" panose="02020603050405020304" pitchFamily="18" charset="0"/>
              </a:rPr>
              <a:t>Copyright © 2023 Financial Planning Standards Board Ltd.</a:t>
            </a:r>
            <a:r>
              <a:rPr lang="en-AU" sz="800">
                <a:effectLst/>
                <a:latin typeface="+mn-lt"/>
              </a:rPr>
              <a:t> </a:t>
            </a:r>
            <a:endParaRPr lang="en-US" sz="800">
              <a:latin typeface="+mn-lt"/>
            </a:endParaRPr>
          </a:p>
        </p:txBody>
      </p:sp>
      <p:pic>
        <p:nvPicPr>
          <p:cNvPr id="2" name="Graphic 1">
            <a:extLst>
              <a:ext uri="{FF2B5EF4-FFF2-40B4-BE49-F238E27FC236}">
                <a16:creationId xmlns:a16="http://schemas.microsoft.com/office/drawing/2014/main" id="{6056AD4F-3A43-D472-6611-ED7B264E11A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4039" y="5656102"/>
            <a:ext cx="4941369" cy="623668"/>
          </a:xfrm>
          <a:prstGeom prst="rect">
            <a:avLst/>
          </a:prstGeom>
        </p:spPr>
      </p:pic>
    </p:spTree>
    <p:extLst>
      <p:ext uri="{BB962C8B-B14F-4D97-AF65-F5344CB8AC3E}">
        <p14:creationId xmlns:p14="http://schemas.microsoft.com/office/powerpoint/2010/main" val="1925171029"/>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Column Content + Table">
    <p:spTree>
      <p:nvGrpSpPr>
        <p:cNvPr id="1" name=""/>
        <p:cNvGrpSpPr/>
        <p:nvPr/>
      </p:nvGrpSpPr>
      <p:grpSpPr>
        <a:xfrm>
          <a:off x="0" y="0"/>
          <a:ext cx="0" cy="0"/>
          <a:chOff x="0" y="0"/>
          <a:chExt cx="0" cy="0"/>
        </a:xfrm>
      </p:grpSpPr>
      <p:sp>
        <p:nvSpPr>
          <p:cNvPr id="14" name="Table Placeholder 13">
            <a:extLst>
              <a:ext uri="{FF2B5EF4-FFF2-40B4-BE49-F238E27FC236}">
                <a16:creationId xmlns:a16="http://schemas.microsoft.com/office/drawing/2014/main" id="{3812650E-F1DF-12B8-41F6-9ECA186732AB}"/>
              </a:ext>
            </a:extLst>
          </p:cNvPr>
          <p:cNvSpPr>
            <a:spLocks noGrp="1"/>
          </p:cNvSpPr>
          <p:nvPr>
            <p:ph type="tbl" sz="quarter" idx="20" hasCustomPrompt="1"/>
          </p:nvPr>
        </p:nvSpPr>
        <p:spPr>
          <a:xfrm>
            <a:off x="6337300" y="1849438"/>
            <a:ext cx="5016500" cy="4217987"/>
          </a:xfrm>
          <a:prstGeom prst="rect">
            <a:avLst/>
          </a:prstGeom>
          <a:pattFill prst="pct40">
            <a:fgClr>
              <a:schemeClr val="bg2"/>
            </a:fgClr>
            <a:bgClr>
              <a:schemeClr val="bg1"/>
            </a:bgClr>
          </a:pattFill>
        </p:spPr>
        <p:txBody>
          <a:bodyPr anchor="ctr" anchorCtr="0"/>
          <a:lstStyle>
            <a:lvl1pPr marL="0" indent="0" algn="ctr">
              <a:buFontTx/>
              <a:buNone/>
              <a:defRPr/>
            </a:lvl1pPr>
          </a:lstStyle>
          <a:p>
            <a:r>
              <a:rPr lang="en-US"/>
              <a:t>Click to insert table</a:t>
            </a:r>
          </a:p>
        </p:txBody>
      </p:sp>
      <p:sp>
        <p:nvSpPr>
          <p:cNvPr id="3" name="Text Placeholder 5">
            <a:extLst>
              <a:ext uri="{FF2B5EF4-FFF2-40B4-BE49-F238E27FC236}">
                <a16:creationId xmlns:a16="http://schemas.microsoft.com/office/drawing/2014/main" id="{FB60A400-1F98-0C0E-9B28-9F17071EEEB6}"/>
              </a:ext>
            </a:extLst>
          </p:cNvPr>
          <p:cNvSpPr>
            <a:spLocks noGrp="1"/>
          </p:cNvSpPr>
          <p:nvPr>
            <p:ph type="body" sz="quarter" idx="14"/>
          </p:nvPr>
        </p:nvSpPr>
        <p:spPr>
          <a:xfrm>
            <a:off x="838200" y="1849437"/>
            <a:ext cx="5016690" cy="4217987"/>
          </a:xfrm>
          <a:prstGeom prst="rect">
            <a:avLst/>
          </a:prstGeo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endParaRPr lang="en-US"/>
          </a:p>
        </p:txBody>
      </p:sp>
      <p:sp>
        <p:nvSpPr>
          <p:cNvPr id="6" name="Title 2">
            <a:extLst>
              <a:ext uri="{FF2B5EF4-FFF2-40B4-BE49-F238E27FC236}">
                <a16:creationId xmlns:a16="http://schemas.microsoft.com/office/drawing/2014/main" id="{9769477D-B7CF-7FC1-7115-515F7CB8FDB0}"/>
              </a:ext>
            </a:extLst>
          </p:cNvPr>
          <p:cNvSpPr>
            <a:spLocks noGrp="1"/>
          </p:cNvSpPr>
          <p:nvPr>
            <p:ph type="title"/>
          </p:nvPr>
        </p:nvSpPr>
        <p:spPr>
          <a:xfrm>
            <a:off x="838200" y="705080"/>
            <a:ext cx="10515600" cy="985608"/>
          </a:xfrm>
          <a:prstGeom prst="rect">
            <a:avLst/>
          </a:prstGeom>
        </p:spPr>
        <p:txBody>
          <a:bodyPr/>
          <a:lstStyle/>
          <a:p>
            <a:r>
              <a:rPr lang="en-GB"/>
              <a:t>Click to edit Master title style</a:t>
            </a:r>
            <a:endParaRPr lang="en-US"/>
          </a:p>
        </p:txBody>
      </p:sp>
      <p:sp>
        <p:nvSpPr>
          <p:cNvPr id="7" name="Slide Number Placeholder 5">
            <a:extLst>
              <a:ext uri="{FF2B5EF4-FFF2-40B4-BE49-F238E27FC236}">
                <a16:creationId xmlns:a16="http://schemas.microsoft.com/office/drawing/2014/main" id="{183565CF-8F37-7B1F-C6CD-50907A5CEBFB}"/>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a:p>
        </p:txBody>
      </p:sp>
      <p:pic>
        <p:nvPicPr>
          <p:cNvPr id="4" name="Graphic 3">
            <a:extLst>
              <a:ext uri="{FF2B5EF4-FFF2-40B4-BE49-F238E27FC236}">
                <a16:creationId xmlns:a16="http://schemas.microsoft.com/office/drawing/2014/main" id="{4B1B887E-D63E-6FD2-6CD8-D8A2AFD33F8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22001106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1 image right">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DA8AFA13-34EA-4668-9783-A3BB5319E508}"/>
              </a:ext>
            </a:extLst>
          </p:cNvPr>
          <p:cNvSpPr>
            <a:spLocks noGrp="1"/>
          </p:cNvSpPr>
          <p:nvPr>
            <p:ph type="pic" sz="quarter" idx="12" hasCustomPrompt="1"/>
          </p:nvPr>
        </p:nvSpPr>
        <p:spPr>
          <a:xfrm>
            <a:off x="6096000" y="0"/>
            <a:ext cx="6096000" cy="6227180"/>
          </a:xfrm>
          <a:prstGeom prst="rect">
            <a:avLst/>
          </a:prstGeom>
          <a:pattFill prst="pct40">
            <a:fgClr>
              <a:schemeClr val="bg2"/>
            </a:fgClr>
            <a:bgClr>
              <a:schemeClr val="bg1"/>
            </a:bgClr>
          </a:pattFill>
        </p:spPr>
        <p:txBody>
          <a:bodyPr anchor="ctr">
            <a:normAutofit/>
          </a:bodyPr>
          <a:lstStyle>
            <a:lvl1pPr marL="0" indent="0" algn="ctr">
              <a:buNone/>
              <a:defRPr sz="1800"/>
            </a:lvl1pPr>
          </a:lstStyle>
          <a:p>
            <a:r>
              <a:rPr lang="en-US"/>
              <a:t>Drag and Drop your picture here</a:t>
            </a:r>
          </a:p>
        </p:txBody>
      </p:sp>
      <p:sp>
        <p:nvSpPr>
          <p:cNvPr id="2" name="Text Placeholder 5">
            <a:extLst>
              <a:ext uri="{FF2B5EF4-FFF2-40B4-BE49-F238E27FC236}">
                <a16:creationId xmlns:a16="http://schemas.microsoft.com/office/drawing/2014/main" id="{03D071C7-085F-1A3C-585D-E6EA36E551B8}"/>
              </a:ext>
            </a:extLst>
          </p:cNvPr>
          <p:cNvSpPr>
            <a:spLocks noGrp="1"/>
          </p:cNvSpPr>
          <p:nvPr>
            <p:ph type="body" sz="quarter" idx="14"/>
          </p:nvPr>
        </p:nvSpPr>
        <p:spPr>
          <a:xfrm>
            <a:off x="838200" y="1972019"/>
            <a:ext cx="4681251" cy="4095405"/>
          </a:xfrm>
          <a:prstGeom prst="rect">
            <a:avLst/>
          </a:prstGeo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endParaRPr lang="en-US"/>
          </a:p>
        </p:txBody>
      </p:sp>
      <p:sp>
        <p:nvSpPr>
          <p:cNvPr id="13" name="Title 12">
            <a:extLst>
              <a:ext uri="{FF2B5EF4-FFF2-40B4-BE49-F238E27FC236}">
                <a16:creationId xmlns:a16="http://schemas.microsoft.com/office/drawing/2014/main" id="{96A98E1B-2292-97F6-7327-D18F522CFF99}"/>
              </a:ext>
            </a:extLst>
          </p:cNvPr>
          <p:cNvSpPr>
            <a:spLocks noGrp="1"/>
          </p:cNvSpPr>
          <p:nvPr>
            <p:ph type="title"/>
          </p:nvPr>
        </p:nvSpPr>
        <p:spPr>
          <a:xfrm>
            <a:off x="838200" y="705080"/>
            <a:ext cx="4681251" cy="985608"/>
          </a:xfrm>
          <a:prstGeom prst="rect">
            <a:avLst/>
          </a:prstGeom>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CE147BCD-2404-8FA6-DCC8-DF999C773835}"/>
              </a:ext>
            </a:extLst>
          </p:cNvPr>
          <p:cNvSpPr>
            <a:spLocks noGrp="1"/>
          </p:cNvSpPr>
          <p:nvPr>
            <p:ph type="dt" sz="half" idx="2"/>
          </p:nvPr>
        </p:nvSpPr>
        <p:spPr>
          <a:xfrm>
            <a:off x="9601200" y="6318250"/>
            <a:ext cx="952500" cy="365125"/>
          </a:xfrm>
          <a:prstGeom prst="rect">
            <a:avLst/>
          </a:prstGeom>
        </p:spPr>
        <p:txBody>
          <a:bodyPr vert="horz" lIns="0" tIns="0" rIns="0" bIns="0" rtlCol="0" anchor="b" anchorCtr="0"/>
          <a:lstStyle>
            <a:lvl1pPr algn="l">
              <a:defRPr sz="1200">
                <a:solidFill>
                  <a:schemeClr val="bg1"/>
                </a:solidFill>
              </a:defRPr>
            </a:lvl1pPr>
          </a:lstStyle>
          <a:p>
            <a:endParaRPr lang="en-US"/>
          </a:p>
        </p:txBody>
      </p:sp>
      <p:sp>
        <p:nvSpPr>
          <p:cNvPr id="7" name="Slide Number Placeholder 5">
            <a:extLst>
              <a:ext uri="{FF2B5EF4-FFF2-40B4-BE49-F238E27FC236}">
                <a16:creationId xmlns:a16="http://schemas.microsoft.com/office/drawing/2014/main" id="{E9589B46-4708-C2D0-A240-0815BC5E2104}"/>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a:p>
        </p:txBody>
      </p:sp>
      <p:pic>
        <p:nvPicPr>
          <p:cNvPr id="5" name="Graphic 4">
            <a:extLst>
              <a:ext uri="{FF2B5EF4-FFF2-40B4-BE49-F238E27FC236}">
                <a16:creationId xmlns:a16="http://schemas.microsoft.com/office/drawing/2014/main" id="{301CD2CE-D037-8018-368D-57213F6E720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14125097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1 image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4D208EB-B269-B1CA-DADE-005AA04D0730}"/>
              </a:ext>
            </a:extLst>
          </p:cNvPr>
          <p:cNvSpPr>
            <a:spLocks noGrp="1"/>
          </p:cNvSpPr>
          <p:nvPr>
            <p:ph type="pic" sz="quarter" idx="12" hasCustomPrompt="1"/>
          </p:nvPr>
        </p:nvSpPr>
        <p:spPr>
          <a:xfrm>
            <a:off x="235484" y="0"/>
            <a:ext cx="5860517" cy="6236996"/>
          </a:xfrm>
          <a:custGeom>
            <a:avLst/>
            <a:gdLst>
              <a:gd name="connsiteX0" fmla="*/ 0 w 5860517"/>
              <a:gd name="connsiteY0" fmla="*/ 0 h 6236996"/>
              <a:gd name="connsiteX1" fmla="*/ 5860517 w 5860517"/>
              <a:gd name="connsiteY1" fmla="*/ 0 h 6236996"/>
              <a:gd name="connsiteX2" fmla="*/ 5860517 w 5860517"/>
              <a:gd name="connsiteY2" fmla="*/ 6236996 h 6236996"/>
              <a:gd name="connsiteX3" fmla="*/ 1080008 w 5860517"/>
              <a:gd name="connsiteY3" fmla="*/ 6236996 h 6236996"/>
              <a:gd name="connsiteX4" fmla="*/ 0 w 5860517"/>
              <a:gd name="connsiteY4" fmla="*/ 5157000 h 6236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0517" h="6236996">
                <a:moveTo>
                  <a:pt x="0" y="0"/>
                </a:moveTo>
                <a:lnTo>
                  <a:pt x="5860517" y="0"/>
                </a:lnTo>
                <a:lnTo>
                  <a:pt x="5860517" y="6236996"/>
                </a:lnTo>
                <a:lnTo>
                  <a:pt x="1080008" y="6236996"/>
                </a:lnTo>
                <a:cubicBezTo>
                  <a:pt x="483540" y="6236996"/>
                  <a:pt x="0" y="5753468"/>
                  <a:pt x="0" y="5157000"/>
                </a:cubicBezTo>
                <a:close/>
              </a:path>
            </a:pathLst>
          </a:custGeom>
          <a:pattFill prst="pct40">
            <a:fgClr>
              <a:schemeClr val="bg2"/>
            </a:fgClr>
            <a:bgClr>
              <a:schemeClr val="bg1"/>
            </a:bgClr>
          </a:pattFill>
        </p:spPr>
        <p:txBody>
          <a:bodyPr wrap="square" anchor="ctr">
            <a:noAutofit/>
          </a:bodyPr>
          <a:lstStyle>
            <a:lvl1pPr marL="0" indent="0" algn="ctr">
              <a:buNone/>
              <a:defRPr sz="1800"/>
            </a:lvl1pPr>
          </a:lstStyle>
          <a:p>
            <a:r>
              <a:rPr lang="en-US"/>
              <a:t>Drag and Drop your picture here</a:t>
            </a:r>
          </a:p>
        </p:txBody>
      </p:sp>
      <p:sp>
        <p:nvSpPr>
          <p:cNvPr id="2" name="Title 1">
            <a:extLst>
              <a:ext uri="{FF2B5EF4-FFF2-40B4-BE49-F238E27FC236}">
                <a16:creationId xmlns:a16="http://schemas.microsoft.com/office/drawing/2014/main" id="{5EAA4C61-6445-B798-78D2-2B41FBE49DA9}"/>
              </a:ext>
            </a:extLst>
          </p:cNvPr>
          <p:cNvSpPr>
            <a:spLocks noGrp="1"/>
          </p:cNvSpPr>
          <p:nvPr>
            <p:ph type="title"/>
          </p:nvPr>
        </p:nvSpPr>
        <p:spPr>
          <a:xfrm>
            <a:off x="6672548" y="705080"/>
            <a:ext cx="4681251" cy="985608"/>
          </a:xfrm>
          <a:prstGeom prst="rect">
            <a:avLst/>
          </a:prstGeom>
        </p:spPr>
        <p:txBody>
          <a:bodyPr/>
          <a:lstStyle/>
          <a:p>
            <a:r>
              <a:rPr lang="en-GB"/>
              <a:t>Click to edit Master title style</a:t>
            </a:r>
            <a:endParaRPr lang="en-US"/>
          </a:p>
        </p:txBody>
      </p:sp>
      <p:sp>
        <p:nvSpPr>
          <p:cNvPr id="3" name="Text Placeholder 5">
            <a:extLst>
              <a:ext uri="{FF2B5EF4-FFF2-40B4-BE49-F238E27FC236}">
                <a16:creationId xmlns:a16="http://schemas.microsoft.com/office/drawing/2014/main" id="{0E047EDF-E9A1-E3AB-73C0-5886C6E23FF1}"/>
              </a:ext>
            </a:extLst>
          </p:cNvPr>
          <p:cNvSpPr>
            <a:spLocks noGrp="1"/>
          </p:cNvSpPr>
          <p:nvPr>
            <p:ph type="body" sz="quarter" idx="14"/>
          </p:nvPr>
        </p:nvSpPr>
        <p:spPr>
          <a:xfrm>
            <a:off x="6672548" y="1972019"/>
            <a:ext cx="4681251" cy="4095405"/>
          </a:xfrm>
          <a:prstGeom prst="rect">
            <a:avLst/>
          </a:prstGeo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endParaRPr lang="en-US"/>
          </a:p>
        </p:txBody>
      </p:sp>
      <p:sp>
        <p:nvSpPr>
          <p:cNvPr id="7" name="Slide Number Placeholder 5">
            <a:extLst>
              <a:ext uri="{FF2B5EF4-FFF2-40B4-BE49-F238E27FC236}">
                <a16:creationId xmlns:a16="http://schemas.microsoft.com/office/drawing/2014/main" id="{692D9F7E-4E17-BD01-BEC7-EB6DFDD613F4}"/>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a:p>
        </p:txBody>
      </p:sp>
      <p:pic>
        <p:nvPicPr>
          <p:cNvPr id="5" name="Graphic 4">
            <a:extLst>
              <a:ext uri="{FF2B5EF4-FFF2-40B4-BE49-F238E27FC236}">
                <a16:creationId xmlns:a16="http://schemas.microsoft.com/office/drawing/2014/main" id="{ACF08482-A369-0EB3-28EA-76B28A93402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4093562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de Heading + Content">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8302C07-02DE-E615-E5D0-6EA5F43AA89C}"/>
              </a:ext>
            </a:extLst>
          </p:cNvPr>
          <p:cNvSpPr/>
          <p:nvPr userDrawn="1"/>
        </p:nvSpPr>
        <p:spPr>
          <a:xfrm>
            <a:off x="0" y="0"/>
            <a:ext cx="526062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 Placeholder 5">
            <a:extLst>
              <a:ext uri="{FF2B5EF4-FFF2-40B4-BE49-F238E27FC236}">
                <a16:creationId xmlns:a16="http://schemas.microsoft.com/office/drawing/2014/main" id="{73CFAFA4-FCD2-569C-6F39-0F928D304D39}"/>
              </a:ext>
            </a:extLst>
          </p:cNvPr>
          <p:cNvSpPr>
            <a:spLocks noGrp="1"/>
          </p:cNvSpPr>
          <p:nvPr>
            <p:ph type="body" sz="quarter" idx="12" hasCustomPrompt="1"/>
          </p:nvPr>
        </p:nvSpPr>
        <p:spPr>
          <a:xfrm>
            <a:off x="838200" y="2055813"/>
            <a:ext cx="3790244" cy="3441876"/>
          </a:xfrm>
          <a:prstGeom prst="rect">
            <a:avLst/>
          </a:prstGeom>
        </p:spPr>
        <p:txBody>
          <a:bodyPr>
            <a:normAutofit/>
          </a:bodyPr>
          <a:lstStyle>
            <a:lvl1pPr marL="0" indent="0">
              <a:buNone/>
              <a:defRPr sz="2400" b="0">
                <a:solidFill>
                  <a:schemeClr val="bg1"/>
                </a:solidFill>
              </a:defRPr>
            </a:lvl1pPr>
          </a:lstStyle>
          <a:p>
            <a:pPr lvl="0"/>
            <a:r>
              <a:rPr lang="en-GB"/>
              <a:t>Insert copy here</a:t>
            </a:r>
            <a:endParaRPr lang="en-US"/>
          </a:p>
        </p:txBody>
      </p:sp>
      <p:sp>
        <p:nvSpPr>
          <p:cNvPr id="15" name="Text Placeholder 14">
            <a:extLst>
              <a:ext uri="{FF2B5EF4-FFF2-40B4-BE49-F238E27FC236}">
                <a16:creationId xmlns:a16="http://schemas.microsoft.com/office/drawing/2014/main" id="{E2810697-C397-8870-7758-795C0A82858E}"/>
              </a:ext>
            </a:extLst>
          </p:cNvPr>
          <p:cNvSpPr>
            <a:spLocks noGrp="1"/>
          </p:cNvSpPr>
          <p:nvPr>
            <p:ph type="body" sz="quarter" idx="19"/>
          </p:nvPr>
        </p:nvSpPr>
        <p:spPr>
          <a:xfrm>
            <a:off x="6096000" y="1275644"/>
            <a:ext cx="5292725" cy="4817181"/>
          </a:xfrm>
          <a:prstGeom prst="rect">
            <a:avLst/>
          </a:prstGeom>
        </p:spPr>
        <p:txBody>
          <a:bodyPr/>
          <a:lstStyle>
            <a:lvl1pPr marL="0" indent="0">
              <a:buFontTx/>
              <a:buNone/>
              <a:defRPr/>
            </a:lvl1pPr>
          </a:lstStyle>
          <a:p>
            <a:pPr lvl="0"/>
            <a:r>
              <a:rPr lang="en-GB"/>
              <a:t>Click to edit Master text styles</a:t>
            </a:r>
            <a:endParaRPr lang="en-US"/>
          </a:p>
        </p:txBody>
      </p:sp>
      <p:sp>
        <p:nvSpPr>
          <p:cNvPr id="2" name="Title 1">
            <a:extLst>
              <a:ext uri="{FF2B5EF4-FFF2-40B4-BE49-F238E27FC236}">
                <a16:creationId xmlns:a16="http://schemas.microsoft.com/office/drawing/2014/main" id="{5BB8FD9C-46D8-912E-9BC2-D3FCFFB6D3A5}"/>
              </a:ext>
            </a:extLst>
          </p:cNvPr>
          <p:cNvSpPr>
            <a:spLocks noGrp="1"/>
          </p:cNvSpPr>
          <p:nvPr>
            <p:ph type="title"/>
          </p:nvPr>
        </p:nvSpPr>
        <p:spPr>
          <a:xfrm>
            <a:off x="838200" y="705080"/>
            <a:ext cx="3790244" cy="985608"/>
          </a:xfrm>
          <a:prstGeom prst="rect">
            <a:avLst/>
          </a:prstGeom>
        </p:spPr>
        <p:txBody>
          <a:bodyPr/>
          <a:lstStyle>
            <a:lvl1pPr>
              <a:defRPr>
                <a:solidFill>
                  <a:schemeClr val="bg1"/>
                </a:solidFill>
              </a:defRPr>
            </a:lvl1pPr>
          </a:lstStyle>
          <a:p>
            <a:r>
              <a:rPr lang="en-GB"/>
              <a:t>Click to edit Master title style</a:t>
            </a:r>
            <a:endParaRPr lang="en-US"/>
          </a:p>
        </p:txBody>
      </p:sp>
      <p:sp>
        <p:nvSpPr>
          <p:cNvPr id="6" name="Slide Number Placeholder 5">
            <a:extLst>
              <a:ext uri="{FF2B5EF4-FFF2-40B4-BE49-F238E27FC236}">
                <a16:creationId xmlns:a16="http://schemas.microsoft.com/office/drawing/2014/main" id="{8A5FE96B-F21E-D1DA-08BE-85AED1E64237}"/>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tx1">
                    <a:lumMod val="65000"/>
                    <a:lumOff val="35000"/>
                  </a:schemeClr>
                </a:solidFill>
              </a:defRPr>
            </a:lvl1pPr>
          </a:lstStyle>
          <a:p>
            <a:fld id="{2DF82FAA-A2BF-45DE-8144-A32C029355AD}" type="slidenum">
              <a:rPr lang="en-US" smtClean="0"/>
              <a:pPr/>
              <a:t>‹#›</a:t>
            </a:fld>
            <a:endParaRPr lang="en-US"/>
          </a:p>
        </p:txBody>
      </p:sp>
      <p:pic>
        <p:nvPicPr>
          <p:cNvPr id="5" name="Graphic 4">
            <a:extLst>
              <a:ext uri="{FF2B5EF4-FFF2-40B4-BE49-F238E27FC236}">
                <a16:creationId xmlns:a16="http://schemas.microsoft.com/office/drawing/2014/main" id="{25E317D4-CB25-0AD5-30F9-DAB234A4B3B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470952522"/>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de Heading + Content (Blu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8302C07-02DE-E615-E5D0-6EA5F43AA89C}"/>
              </a:ext>
            </a:extLst>
          </p:cNvPr>
          <p:cNvSpPr/>
          <p:nvPr userDrawn="1"/>
        </p:nvSpPr>
        <p:spPr>
          <a:xfrm>
            <a:off x="0" y="0"/>
            <a:ext cx="526062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5">
            <a:extLst>
              <a:ext uri="{FF2B5EF4-FFF2-40B4-BE49-F238E27FC236}">
                <a16:creationId xmlns:a16="http://schemas.microsoft.com/office/drawing/2014/main" id="{73CFAFA4-FCD2-569C-6F39-0F928D304D39}"/>
              </a:ext>
            </a:extLst>
          </p:cNvPr>
          <p:cNvSpPr>
            <a:spLocks noGrp="1"/>
          </p:cNvSpPr>
          <p:nvPr>
            <p:ph type="body" sz="quarter" idx="12" hasCustomPrompt="1"/>
          </p:nvPr>
        </p:nvSpPr>
        <p:spPr>
          <a:xfrm>
            <a:off x="838200" y="2055813"/>
            <a:ext cx="3790244" cy="3441876"/>
          </a:xfrm>
          <a:prstGeom prst="rect">
            <a:avLst/>
          </a:prstGeom>
        </p:spPr>
        <p:txBody>
          <a:bodyPr>
            <a:normAutofit/>
          </a:bodyPr>
          <a:lstStyle>
            <a:lvl1pPr marL="0" indent="0">
              <a:buNone/>
              <a:defRPr sz="2400" b="0">
                <a:solidFill>
                  <a:schemeClr val="tx1"/>
                </a:solidFill>
              </a:defRPr>
            </a:lvl1pPr>
          </a:lstStyle>
          <a:p>
            <a:pPr lvl="0"/>
            <a:r>
              <a:rPr lang="en-GB"/>
              <a:t>Insert copy here</a:t>
            </a:r>
            <a:endParaRPr lang="en-US"/>
          </a:p>
        </p:txBody>
      </p:sp>
      <p:sp>
        <p:nvSpPr>
          <p:cNvPr id="15" name="Text Placeholder 14">
            <a:extLst>
              <a:ext uri="{FF2B5EF4-FFF2-40B4-BE49-F238E27FC236}">
                <a16:creationId xmlns:a16="http://schemas.microsoft.com/office/drawing/2014/main" id="{E2810697-C397-8870-7758-795C0A82858E}"/>
              </a:ext>
            </a:extLst>
          </p:cNvPr>
          <p:cNvSpPr>
            <a:spLocks noGrp="1"/>
          </p:cNvSpPr>
          <p:nvPr>
            <p:ph type="body" sz="quarter" idx="19"/>
          </p:nvPr>
        </p:nvSpPr>
        <p:spPr>
          <a:xfrm>
            <a:off x="6096001" y="1275644"/>
            <a:ext cx="5292724" cy="4817181"/>
          </a:xfrm>
          <a:prstGeom prst="rect">
            <a:avLst/>
          </a:prstGeom>
        </p:spPr>
        <p:txBody>
          <a:bodyPr/>
          <a:lstStyle>
            <a:lvl1pPr marL="0" indent="0">
              <a:buFontTx/>
              <a:buNone/>
              <a:defRPr/>
            </a:lvl1pPr>
          </a:lstStyle>
          <a:p>
            <a:pPr lvl="0"/>
            <a:r>
              <a:rPr lang="en-GB"/>
              <a:t>Click to edit Master text styles</a:t>
            </a:r>
            <a:endParaRPr lang="en-US"/>
          </a:p>
        </p:txBody>
      </p:sp>
      <p:sp>
        <p:nvSpPr>
          <p:cNvPr id="2" name="Title 1">
            <a:extLst>
              <a:ext uri="{FF2B5EF4-FFF2-40B4-BE49-F238E27FC236}">
                <a16:creationId xmlns:a16="http://schemas.microsoft.com/office/drawing/2014/main" id="{91E9B907-C9B7-FAFA-1184-45AE9907FD9D}"/>
              </a:ext>
            </a:extLst>
          </p:cNvPr>
          <p:cNvSpPr>
            <a:spLocks noGrp="1"/>
          </p:cNvSpPr>
          <p:nvPr>
            <p:ph type="title"/>
          </p:nvPr>
        </p:nvSpPr>
        <p:spPr>
          <a:xfrm>
            <a:off x="838200" y="705080"/>
            <a:ext cx="3790244" cy="985608"/>
          </a:xfrm>
          <a:prstGeom prst="rect">
            <a:avLst/>
          </a:prstGeom>
        </p:spPr>
        <p:txBody>
          <a:bodyPr/>
          <a:lstStyle>
            <a:lvl1pPr>
              <a:defRPr>
                <a:solidFill>
                  <a:schemeClr val="tx1"/>
                </a:solidFill>
              </a:defRPr>
            </a:lvl1pPr>
          </a:lstStyle>
          <a:p>
            <a:r>
              <a:rPr lang="en-GB"/>
              <a:t>Click to edit Master title style</a:t>
            </a:r>
            <a:endParaRPr lang="en-US"/>
          </a:p>
        </p:txBody>
      </p:sp>
      <p:sp>
        <p:nvSpPr>
          <p:cNvPr id="5" name="Slide Number Placeholder 5">
            <a:extLst>
              <a:ext uri="{FF2B5EF4-FFF2-40B4-BE49-F238E27FC236}">
                <a16:creationId xmlns:a16="http://schemas.microsoft.com/office/drawing/2014/main" id="{80971C74-8C16-D2CD-705F-FF9FDB1B21E7}"/>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tx1">
                    <a:lumMod val="65000"/>
                    <a:lumOff val="35000"/>
                  </a:schemeClr>
                </a:solidFill>
              </a:defRPr>
            </a:lvl1pPr>
          </a:lstStyle>
          <a:p>
            <a:fld id="{2DF82FAA-A2BF-45DE-8144-A32C029355AD}" type="slidenum">
              <a:rPr lang="en-US" smtClean="0"/>
              <a:pPr/>
              <a:t>‹#›</a:t>
            </a:fld>
            <a:endParaRPr lang="en-US"/>
          </a:p>
        </p:txBody>
      </p:sp>
      <p:pic>
        <p:nvPicPr>
          <p:cNvPr id="4" name="Graphic 3">
            <a:extLst>
              <a:ext uri="{FF2B5EF4-FFF2-40B4-BE49-F238E27FC236}">
                <a16:creationId xmlns:a16="http://schemas.microsoft.com/office/drawing/2014/main" id="{1F5F030E-E9F9-747A-1DDC-45E77050BB3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205242849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de Heading + Content (Green)">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8302C07-02DE-E615-E5D0-6EA5F43AA89C}"/>
              </a:ext>
            </a:extLst>
          </p:cNvPr>
          <p:cNvSpPr/>
          <p:nvPr userDrawn="1"/>
        </p:nvSpPr>
        <p:spPr>
          <a:xfrm>
            <a:off x="0" y="0"/>
            <a:ext cx="526062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5">
            <a:extLst>
              <a:ext uri="{FF2B5EF4-FFF2-40B4-BE49-F238E27FC236}">
                <a16:creationId xmlns:a16="http://schemas.microsoft.com/office/drawing/2014/main" id="{73CFAFA4-FCD2-569C-6F39-0F928D304D39}"/>
              </a:ext>
            </a:extLst>
          </p:cNvPr>
          <p:cNvSpPr>
            <a:spLocks noGrp="1"/>
          </p:cNvSpPr>
          <p:nvPr>
            <p:ph type="body" sz="quarter" idx="12" hasCustomPrompt="1"/>
          </p:nvPr>
        </p:nvSpPr>
        <p:spPr>
          <a:xfrm>
            <a:off x="838200" y="2055813"/>
            <a:ext cx="3790244" cy="3441876"/>
          </a:xfrm>
          <a:prstGeom prst="rect">
            <a:avLst/>
          </a:prstGeom>
        </p:spPr>
        <p:txBody>
          <a:bodyPr>
            <a:normAutofit/>
          </a:bodyPr>
          <a:lstStyle>
            <a:lvl1pPr marL="0" indent="0">
              <a:buNone/>
              <a:defRPr sz="2400" b="0">
                <a:solidFill>
                  <a:schemeClr val="tx1"/>
                </a:solidFill>
              </a:defRPr>
            </a:lvl1pPr>
          </a:lstStyle>
          <a:p>
            <a:pPr lvl="0"/>
            <a:r>
              <a:rPr lang="en-GB"/>
              <a:t>Insert copy here</a:t>
            </a:r>
            <a:endParaRPr lang="en-US"/>
          </a:p>
        </p:txBody>
      </p:sp>
      <p:sp>
        <p:nvSpPr>
          <p:cNvPr id="15" name="Text Placeholder 14">
            <a:extLst>
              <a:ext uri="{FF2B5EF4-FFF2-40B4-BE49-F238E27FC236}">
                <a16:creationId xmlns:a16="http://schemas.microsoft.com/office/drawing/2014/main" id="{E2810697-C397-8870-7758-795C0A82858E}"/>
              </a:ext>
            </a:extLst>
          </p:cNvPr>
          <p:cNvSpPr>
            <a:spLocks noGrp="1"/>
          </p:cNvSpPr>
          <p:nvPr>
            <p:ph type="body" sz="quarter" idx="19"/>
          </p:nvPr>
        </p:nvSpPr>
        <p:spPr>
          <a:xfrm>
            <a:off x="6096001" y="1275644"/>
            <a:ext cx="5292724" cy="4817181"/>
          </a:xfrm>
          <a:prstGeom prst="rect">
            <a:avLst/>
          </a:prstGeom>
        </p:spPr>
        <p:txBody>
          <a:bodyPr/>
          <a:lstStyle>
            <a:lvl1pPr marL="0" indent="0">
              <a:buFontTx/>
              <a:buNone/>
              <a:defRPr/>
            </a:lvl1pPr>
          </a:lstStyle>
          <a:p>
            <a:pPr lvl="0"/>
            <a:r>
              <a:rPr lang="en-GB"/>
              <a:t>Click to edit Master text styles</a:t>
            </a:r>
            <a:endParaRPr lang="en-US"/>
          </a:p>
        </p:txBody>
      </p:sp>
      <p:sp>
        <p:nvSpPr>
          <p:cNvPr id="2" name="Title 1">
            <a:extLst>
              <a:ext uri="{FF2B5EF4-FFF2-40B4-BE49-F238E27FC236}">
                <a16:creationId xmlns:a16="http://schemas.microsoft.com/office/drawing/2014/main" id="{91E9B907-C9B7-FAFA-1184-45AE9907FD9D}"/>
              </a:ext>
            </a:extLst>
          </p:cNvPr>
          <p:cNvSpPr>
            <a:spLocks noGrp="1"/>
          </p:cNvSpPr>
          <p:nvPr>
            <p:ph type="title"/>
          </p:nvPr>
        </p:nvSpPr>
        <p:spPr>
          <a:xfrm>
            <a:off x="838200" y="705080"/>
            <a:ext cx="3790244" cy="985608"/>
          </a:xfrm>
          <a:prstGeom prst="rect">
            <a:avLst/>
          </a:prstGeom>
        </p:spPr>
        <p:txBody>
          <a:bodyPr/>
          <a:lstStyle>
            <a:lvl1pPr>
              <a:defRPr>
                <a:solidFill>
                  <a:schemeClr val="tx1"/>
                </a:solidFill>
              </a:defRPr>
            </a:lvl1pPr>
          </a:lstStyle>
          <a:p>
            <a:r>
              <a:rPr lang="en-GB"/>
              <a:t>Click to edit Master title style</a:t>
            </a:r>
            <a:endParaRPr lang="en-US"/>
          </a:p>
        </p:txBody>
      </p:sp>
      <p:sp>
        <p:nvSpPr>
          <p:cNvPr id="5" name="Slide Number Placeholder 5">
            <a:extLst>
              <a:ext uri="{FF2B5EF4-FFF2-40B4-BE49-F238E27FC236}">
                <a16:creationId xmlns:a16="http://schemas.microsoft.com/office/drawing/2014/main" id="{437BD9FC-9606-7247-6E17-8AF650845335}"/>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tx1">
                    <a:lumMod val="65000"/>
                    <a:lumOff val="35000"/>
                  </a:schemeClr>
                </a:solidFill>
              </a:defRPr>
            </a:lvl1pPr>
          </a:lstStyle>
          <a:p>
            <a:fld id="{2DF82FAA-A2BF-45DE-8144-A32C029355AD}" type="slidenum">
              <a:rPr lang="en-US" smtClean="0"/>
              <a:pPr/>
              <a:t>‹#›</a:t>
            </a:fld>
            <a:endParaRPr lang="en-US"/>
          </a:p>
        </p:txBody>
      </p:sp>
      <p:pic>
        <p:nvPicPr>
          <p:cNvPr id="4" name="Graphic 3">
            <a:extLst>
              <a:ext uri="{FF2B5EF4-FFF2-40B4-BE49-F238E27FC236}">
                <a16:creationId xmlns:a16="http://schemas.microsoft.com/office/drawing/2014/main" id="{174F8145-33E9-E071-6A44-882C78B5B3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2837418825"/>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ide Heading + Content (Orang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8302C07-02DE-E615-E5D0-6EA5F43AA89C}"/>
              </a:ext>
            </a:extLst>
          </p:cNvPr>
          <p:cNvSpPr/>
          <p:nvPr userDrawn="1"/>
        </p:nvSpPr>
        <p:spPr>
          <a:xfrm>
            <a:off x="0" y="0"/>
            <a:ext cx="526062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5">
            <a:extLst>
              <a:ext uri="{FF2B5EF4-FFF2-40B4-BE49-F238E27FC236}">
                <a16:creationId xmlns:a16="http://schemas.microsoft.com/office/drawing/2014/main" id="{73CFAFA4-FCD2-569C-6F39-0F928D304D39}"/>
              </a:ext>
            </a:extLst>
          </p:cNvPr>
          <p:cNvSpPr>
            <a:spLocks noGrp="1"/>
          </p:cNvSpPr>
          <p:nvPr>
            <p:ph type="body" sz="quarter" idx="12" hasCustomPrompt="1"/>
          </p:nvPr>
        </p:nvSpPr>
        <p:spPr>
          <a:xfrm>
            <a:off x="838200" y="2055813"/>
            <a:ext cx="3790244" cy="3441876"/>
          </a:xfrm>
          <a:prstGeom prst="rect">
            <a:avLst/>
          </a:prstGeom>
        </p:spPr>
        <p:txBody>
          <a:bodyPr>
            <a:normAutofit/>
          </a:bodyPr>
          <a:lstStyle>
            <a:lvl1pPr marL="0" indent="0">
              <a:buNone/>
              <a:defRPr sz="2400" b="0">
                <a:solidFill>
                  <a:schemeClr val="tx1"/>
                </a:solidFill>
              </a:defRPr>
            </a:lvl1pPr>
          </a:lstStyle>
          <a:p>
            <a:pPr lvl="0"/>
            <a:r>
              <a:rPr lang="en-GB"/>
              <a:t>Insert copy here</a:t>
            </a:r>
            <a:endParaRPr lang="en-US"/>
          </a:p>
        </p:txBody>
      </p:sp>
      <p:sp>
        <p:nvSpPr>
          <p:cNvPr id="15" name="Text Placeholder 14">
            <a:extLst>
              <a:ext uri="{FF2B5EF4-FFF2-40B4-BE49-F238E27FC236}">
                <a16:creationId xmlns:a16="http://schemas.microsoft.com/office/drawing/2014/main" id="{E2810697-C397-8870-7758-795C0A82858E}"/>
              </a:ext>
            </a:extLst>
          </p:cNvPr>
          <p:cNvSpPr>
            <a:spLocks noGrp="1"/>
          </p:cNvSpPr>
          <p:nvPr>
            <p:ph type="body" sz="quarter" idx="19"/>
          </p:nvPr>
        </p:nvSpPr>
        <p:spPr>
          <a:xfrm>
            <a:off x="6096001" y="1275644"/>
            <a:ext cx="5292724" cy="4817181"/>
          </a:xfrm>
          <a:prstGeom prst="rect">
            <a:avLst/>
          </a:prstGeom>
        </p:spPr>
        <p:txBody>
          <a:bodyPr/>
          <a:lstStyle>
            <a:lvl1pPr marL="0" indent="0">
              <a:buFontTx/>
              <a:buNone/>
              <a:defRPr/>
            </a:lvl1pPr>
          </a:lstStyle>
          <a:p>
            <a:pPr lvl="0"/>
            <a:r>
              <a:rPr lang="en-GB"/>
              <a:t>Click to edit Master text styles</a:t>
            </a:r>
            <a:endParaRPr lang="en-US"/>
          </a:p>
        </p:txBody>
      </p:sp>
      <p:sp>
        <p:nvSpPr>
          <p:cNvPr id="2" name="Title 1">
            <a:extLst>
              <a:ext uri="{FF2B5EF4-FFF2-40B4-BE49-F238E27FC236}">
                <a16:creationId xmlns:a16="http://schemas.microsoft.com/office/drawing/2014/main" id="{91E9B907-C9B7-FAFA-1184-45AE9907FD9D}"/>
              </a:ext>
            </a:extLst>
          </p:cNvPr>
          <p:cNvSpPr>
            <a:spLocks noGrp="1"/>
          </p:cNvSpPr>
          <p:nvPr>
            <p:ph type="title"/>
          </p:nvPr>
        </p:nvSpPr>
        <p:spPr>
          <a:xfrm>
            <a:off x="838200" y="705080"/>
            <a:ext cx="3790244" cy="985608"/>
          </a:xfrm>
          <a:prstGeom prst="rect">
            <a:avLst/>
          </a:prstGeom>
        </p:spPr>
        <p:txBody>
          <a:bodyPr/>
          <a:lstStyle>
            <a:lvl1pPr>
              <a:defRPr>
                <a:solidFill>
                  <a:schemeClr val="tx1"/>
                </a:solidFill>
              </a:defRPr>
            </a:lvl1pPr>
          </a:lstStyle>
          <a:p>
            <a:r>
              <a:rPr lang="en-GB"/>
              <a:t>Click to edit Master title style</a:t>
            </a:r>
            <a:endParaRPr lang="en-US"/>
          </a:p>
        </p:txBody>
      </p:sp>
      <p:sp>
        <p:nvSpPr>
          <p:cNvPr id="5" name="Slide Number Placeholder 5">
            <a:extLst>
              <a:ext uri="{FF2B5EF4-FFF2-40B4-BE49-F238E27FC236}">
                <a16:creationId xmlns:a16="http://schemas.microsoft.com/office/drawing/2014/main" id="{57E43918-DDB3-50D5-51C7-A9EE679A5322}"/>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tx1">
                    <a:lumMod val="65000"/>
                    <a:lumOff val="35000"/>
                  </a:schemeClr>
                </a:solidFill>
              </a:defRPr>
            </a:lvl1pPr>
          </a:lstStyle>
          <a:p>
            <a:fld id="{2DF82FAA-A2BF-45DE-8144-A32C029355AD}" type="slidenum">
              <a:rPr lang="en-US" smtClean="0"/>
              <a:pPr/>
              <a:t>‹#›</a:t>
            </a:fld>
            <a:endParaRPr lang="en-US"/>
          </a:p>
        </p:txBody>
      </p:sp>
      <p:pic>
        <p:nvPicPr>
          <p:cNvPr id="4" name="Graphic 3">
            <a:extLst>
              <a:ext uri="{FF2B5EF4-FFF2-40B4-BE49-F238E27FC236}">
                <a16:creationId xmlns:a16="http://schemas.microsoft.com/office/drawing/2014/main" id="{E10234BD-9C21-A912-E569-A7DDF50D0CC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107838929"/>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de Heading + Content (Purpl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8302C07-02DE-E615-E5D0-6EA5F43AA89C}"/>
              </a:ext>
            </a:extLst>
          </p:cNvPr>
          <p:cNvSpPr/>
          <p:nvPr userDrawn="1"/>
        </p:nvSpPr>
        <p:spPr>
          <a:xfrm>
            <a:off x="0" y="0"/>
            <a:ext cx="526062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5">
            <a:extLst>
              <a:ext uri="{FF2B5EF4-FFF2-40B4-BE49-F238E27FC236}">
                <a16:creationId xmlns:a16="http://schemas.microsoft.com/office/drawing/2014/main" id="{73CFAFA4-FCD2-569C-6F39-0F928D304D39}"/>
              </a:ext>
            </a:extLst>
          </p:cNvPr>
          <p:cNvSpPr>
            <a:spLocks noGrp="1"/>
          </p:cNvSpPr>
          <p:nvPr>
            <p:ph type="body" sz="quarter" idx="12" hasCustomPrompt="1"/>
          </p:nvPr>
        </p:nvSpPr>
        <p:spPr>
          <a:xfrm>
            <a:off x="838200" y="2055813"/>
            <a:ext cx="3790244" cy="3441876"/>
          </a:xfrm>
          <a:prstGeom prst="rect">
            <a:avLst/>
          </a:prstGeom>
        </p:spPr>
        <p:txBody>
          <a:bodyPr>
            <a:normAutofit/>
          </a:bodyPr>
          <a:lstStyle>
            <a:lvl1pPr marL="0" indent="0">
              <a:buNone/>
              <a:defRPr sz="2400" b="0">
                <a:solidFill>
                  <a:schemeClr val="bg1"/>
                </a:solidFill>
              </a:defRPr>
            </a:lvl1pPr>
          </a:lstStyle>
          <a:p>
            <a:pPr lvl="0"/>
            <a:r>
              <a:rPr lang="en-GB"/>
              <a:t>Insert copy here</a:t>
            </a:r>
            <a:endParaRPr lang="en-US"/>
          </a:p>
        </p:txBody>
      </p:sp>
      <p:sp>
        <p:nvSpPr>
          <p:cNvPr id="15" name="Text Placeholder 14">
            <a:extLst>
              <a:ext uri="{FF2B5EF4-FFF2-40B4-BE49-F238E27FC236}">
                <a16:creationId xmlns:a16="http://schemas.microsoft.com/office/drawing/2014/main" id="{E2810697-C397-8870-7758-795C0A82858E}"/>
              </a:ext>
            </a:extLst>
          </p:cNvPr>
          <p:cNvSpPr>
            <a:spLocks noGrp="1"/>
          </p:cNvSpPr>
          <p:nvPr>
            <p:ph type="body" sz="quarter" idx="19"/>
          </p:nvPr>
        </p:nvSpPr>
        <p:spPr>
          <a:xfrm>
            <a:off x="6096001" y="1275644"/>
            <a:ext cx="5292724" cy="4817181"/>
          </a:xfrm>
          <a:prstGeom prst="rect">
            <a:avLst/>
          </a:prstGeom>
        </p:spPr>
        <p:txBody>
          <a:bodyPr/>
          <a:lstStyle>
            <a:lvl1pPr marL="0" indent="0">
              <a:buFontTx/>
              <a:buNone/>
              <a:defRPr/>
            </a:lvl1pPr>
          </a:lstStyle>
          <a:p>
            <a:pPr lvl="0"/>
            <a:r>
              <a:rPr lang="en-GB"/>
              <a:t>Click to edit Master text styles</a:t>
            </a:r>
            <a:endParaRPr lang="en-US"/>
          </a:p>
        </p:txBody>
      </p:sp>
      <p:sp>
        <p:nvSpPr>
          <p:cNvPr id="2" name="Title 1">
            <a:extLst>
              <a:ext uri="{FF2B5EF4-FFF2-40B4-BE49-F238E27FC236}">
                <a16:creationId xmlns:a16="http://schemas.microsoft.com/office/drawing/2014/main" id="{91E9B907-C9B7-FAFA-1184-45AE9907FD9D}"/>
              </a:ext>
            </a:extLst>
          </p:cNvPr>
          <p:cNvSpPr>
            <a:spLocks noGrp="1"/>
          </p:cNvSpPr>
          <p:nvPr>
            <p:ph type="title"/>
          </p:nvPr>
        </p:nvSpPr>
        <p:spPr>
          <a:xfrm>
            <a:off x="838200" y="705080"/>
            <a:ext cx="3790244" cy="985608"/>
          </a:xfrm>
          <a:prstGeom prst="rect">
            <a:avLst/>
          </a:prstGeom>
        </p:spPr>
        <p:txBody>
          <a:bodyPr/>
          <a:lstStyle>
            <a:lvl1pPr>
              <a:defRPr>
                <a:solidFill>
                  <a:schemeClr val="bg1"/>
                </a:solidFill>
              </a:defRPr>
            </a:lvl1pPr>
          </a:lstStyle>
          <a:p>
            <a:r>
              <a:rPr lang="en-GB"/>
              <a:t>Click to edit Master title style</a:t>
            </a:r>
            <a:endParaRPr lang="en-US"/>
          </a:p>
        </p:txBody>
      </p:sp>
      <p:sp>
        <p:nvSpPr>
          <p:cNvPr id="5" name="Slide Number Placeholder 5">
            <a:extLst>
              <a:ext uri="{FF2B5EF4-FFF2-40B4-BE49-F238E27FC236}">
                <a16:creationId xmlns:a16="http://schemas.microsoft.com/office/drawing/2014/main" id="{DD0B238A-9798-7008-BB48-62AF10E9B795}"/>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tx1">
                    <a:lumMod val="65000"/>
                    <a:lumOff val="35000"/>
                  </a:schemeClr>
                </a:solidFill>
              </a:defRPr>
            </a:lvl1pPr>
          </a:lstStyle>
          <a:p>
            <a:fld id="{2DF82FAA-A2BF-45DE-8144-A32C029355AD}" type="slidenum">
              <a:rPr lang="en-US" smtClean="0"/>
              <a:pPr/>
              <a:t>‹#›</a:t>
            </a:fld>
            <a:endParaRPr lang="en-US"/>
          </a:p>
        </p:txBody>
      </p:sp>
      <p:pic>
        <p:nvPicPr>
          <p:cNvPr id="4" name="Graphic 3">
            <a:extLst>
              <a:ext uri="{FF2B5EF4-FFF2-40B4-BE49-F238E27FC236}">
                <a16:creationId xmlns:a16="http://schemas.microsoft.com/office/drawing/2014/main" id="{AE02F3B7-543F-B38B-F8E7-AFA785E6CAC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2111633303"/>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de Heading + Content (Sunday Yellow)">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8302C07-02DE-E615-E5D0-6EA5F43AA89C}"/>
              </a:ext>
            </a:extLst>
          </p:cNvPr>
          <p:cNvSpPr/>
          <p:nvPr userDrawn="1"/>
        </p:nvSpPr>
        <p:spPr>
          <a:xfrm>
            <a:off x="0" y="0"/>
            <a:ext cx="52606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5">
            <a:extLst>
              <a:ext uri="{FF2B5EF4-FFF2-40B4-BE49-F238E27FC236}">
                <a16:creationId xmlns:a16="http://schemas.microsoft.com/office/drawing/2014/main" id="{73CFAFA4-FCD2-569C-6F39-0F928D304D39}"/>
              </a:ext>
            </a:extLst>
          </p:cNvPr>
          <p:cNvSpPr>
            <a:spLocks noGrp="1"/>
          </p:cNvSpPr>
          <p:nvPr>
            <p:ph type="body" sz="quarter" idx="12" hasCustomPrompt="1"/>
          </p:nvPr>
        </p:nvSpPr>
        <p:spPr>
          <a:xfrm>
            <a:off x="838200" y="2055813"/>
            <a:ext cx="3790244" cy="3441876"/>
          </a:xfrm>
          <a:prstGeom prst="rect">
            <a:avLst/>
          </a:prstGeom>
        </p:spPr>
        <p:txBody>
          <a:bodyPr>
            <a:normAutofit/>
          </a:bodyPr>
          <a:lstStyle>
            <a:lvl1pPr marL="0" indent="0">
              <a:buNone/>
              <a:defRPr sz="2400" b="0">
                <a:solidFill>
                  <a:schemeClr val="tx2"/>
                </a:solidFill>
              </a:defRPr>
            </a:lvl1pPr>
          </a:lstStyle>
          <a:p>
            <a:pPr lvl="0"/>
            <a:r>
              <a:rPr lang="en-GB"/>
              <a:t>Insert copy here</a:t>
            </a:r>
            <a:endParaRPr lang="en-US"/>
          </a:p>
        </p:txBody>
      </p:sp>
      <p:sp>
        <p:nvSpPr>
          <p:cNvPr id="15" name="Text Placeholder 14">
            <a:extLst>
              <a:ext uri="{FF2B5EF4-FFF2-40B4-BE49-F238E27FC236}">
                <a16:creationId xmlns:a16="http://schemas.microsoft.com/office/drawing/2014/main" id="{E2810697-C397-8870-7758-795C0A82858E}"/>
              </a:ext>
            </a:extLst>
          </p:cNvPr>
          <p:cNvSpPr>
            <a:spLocks noGrp="1"/>
          </p:cNvSpPr>
          <p:nvPr>
            <p:ph type="body" sz="quarter" idx="19"/>
          </p:nvPr>
        </p:nvSpPr>
        <p:spPr>
          <a:xfrm>
            <a:off x="6093177" y="1275644"/>
            <a:ext cx="5295548" cy="4817181"/>
          </a:xfrm>
          <a:prstGeom prst="rect">
            <a:avLst/>
          </a:prstGeom>
        </p:spPr>
        <p:txBody>
          <a:bodyPr/>
          <a:lstStyle>
            <a:lvl1pPr marL="0" indent="0">
              <a:buFontTx/>
              <a:buNone/>
              <a:defRPr/>
            </a:lvl1pPr>
          </a:lstStyle>
          <a:p>
            <a:pPr lvl="0"/>
            <a:r>
              <a:rPr lang="en-GB"/>
              <a:t>Click to edit Master text styles</a:t>
            </a:r>
            <a:endParaRPr lang="en-US"/>
          </a:p>
        </p:txBody>
      </p:sp>
      <p:sp>
        <p:nvSpPr>
          <p:cNvPr id="16" name="Title 15">
            <a:extLst>
              <a:ext uri="{FF2B5EF4-FFF2-40B4-BE49-F238E27FC236}">
                <a16:creationId xmlns:a16="http://schemas.microsoft.com/office/drawing/2014/main" id="{F039F3E8-D2B9-E376-E811-C628A2929E07}"/>
              </a:ext>
            </a:extLst>
          </p:cNvPr>
          <p:cNvSpPr>
            <a:spLocks noGrp="1"/>
          </p:cNvSpPr>
          <p:nvPr>
            <p:ph type="title"/>
          </p:nvPr>
        </p:nvSpPr>
        <p:spPr>
          <a:xfrm>
            <a:off x="838200" y="705080"/>
            <a:ext cx="3790244" cy="985608"/>
          </a:xfrm>
          <a:prstGeom prst="rect">
            <a:avLst/>
          </a:prstGeom>
        </p:spPr>
        <p:txBody>
          <a:bodyPr/>
          <a:lstStyle>
            <a:lvl1pPr>
              <a:defRPr>
                <a:solidFill>
                  <a:schemeClr val="tx2"/>
                </a:solidFill>
              </a:defRPr>
            </a:lvl1pPr>
          </a:lstStyle>
          <a:p>
            <a:r>
              <a:rPr lang="en-GB"/>
              <a:t>Click to edit Master title style</a:t>
            </a:r>
            <a:endParaRPr lang="en-US"/>
          </a:p>
        </p:txBody>
      </p:sp>
      <p:sp>
        <p:nvSpPr>
          <p:cNvPr id="2" name="Slide Number Placeholder 5">
            <a:extLst>
              <a:ext uri="{FF2B5EF4-FFF2-40B4-BE49-F238E27FC236}">
                <a16:creationId xmlns:a16="http://schemas.microsoft.com/office/drawing/2014/main" id="{DFAB10DE-F315-6046-2CD3-D4DB2E306A1A}"/>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tx1">
                    <a:lumMod val="65000"/>
                    <a:lumOff val="35000"/>
                  </a:schemeClr>
                </a:solidFill>
              </a:defRPr>
            </a:lvl1pPr>
          </a:lstStyle>
          <a:p>
            <a:fld id="{2DF82FAA-A2BF-45DE-8144-A32C029355AD}" type="slidenum">
              <a:rPr lang="en-US" smtClean="0"/>
              <a:pPr/>
              <a:t>‹#›</a:t>
            </a:fld>
            <a:endParaRPr lang="en-US"/>
          </a:p>
        </p:txBody>
      </p:sp>
      <p:pic>
        <p:nvPicPr>
          <p:cNvPr id="4" name="Graphic 3">
            <a:extLst>
              <a:ext uri="{FF2B5EF4-FFF2-40B4-BE49-F238E27FC236}">
                <a16:creationId xmlns:a16="http://schemas.microsoft.com/office/drawing/2014/main" id="{EE349A27-2EC3-1BE6-F363-FFCE51E87E9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6"/>
          </a:xfrm>
          <a:prstGeom prst="rect">
            <a:avLst/>
          </a:prstGeom>
        </p:spPr>
      </p:pic>
    </p:spTree>
    <p:extLst>
      <p:ext uri="{BB962C8B-B14F-4D97-AF65-F5344CB8AC3E}">
        <p14:creationId xmlns:p14="http://schemas.microsoft.com/office/powerpoint/2010/main" val="400237051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 Coloured box with text">
    <p:bg>
      <p:bgPr>
        <a:solidFill>
          <a:schemeClr val="tx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C168043-7B03-2472-EA81-4B07D9F30638}"/>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bg1"/>
          </a:solidFill>
          <a:ln w="12700" cap="flat">
            <a:noFill/>
            <a:prstDash val="solid"/>
            <a:miter/>
          </a:ln>
        </p:spPr>
        <p:txBody>
          <a:bodyPr wrap="square" rtlCol="0" anchor="ctr">
            <a:noAutofit/>
          </a:bodyPr>
          <a:lstStyle/>
          <a:p>
            <a:endParaRPr lang="en-US"/>
          </a:p>
        </p:txBody>
      </p:sp>
      <p:sp>
        <p:nvSpPr>
          <p:cNvPr id="16" name="Text Placeholder 5">
            <a:extLst>
              <a:ext uri="{FF2B5EF4-FFF2-40B4-BE49-F238E27FC236}">
                <a16:creationId xmlns:a16="http://schemas.microsoft.com/office/drawing/2014/main" id="{0814E283-8E6A-8DA0-5330-9D9826CAC94A}"/>
              </a:ext>
            </a:extLst>
          </p:cNvPr>
          <p:cNvSpPr>
            <a:spLocks noGrp="1"/>
          </p:cNvSpPr>
          <p:nvPr>
            <p:ph type="body" sz="quarter" idx="14" hasCustomPrompt="1"/>
          </p:nvPr>
        </p:nvSpPr>
        <p:spPr>
          <a:xfrm>
            <a:off x="838200" y="1733796"/>
            <a:ext cx="10515600" cy="3800105"/>
          </a:xfrm>
          <a:prstGeom prst="rect">
            <a:avLst/>
          </a:prstGeom>
          <a:solidFill>
            <a:schemeClr val="bg2"/>
          </a:solidFill>
        </p:spPr>
        <p:txBody>
          <a:bodyPr lIns="360000" tIns="180000" rIns="360000" bIns="180000" anchor="ctr">
            <a:noAutofit/>
          </a:bodyPr>
          <a:lstStyle>
            <a:lvl1pPr marL="0" indent="0">
              <a:buNone/>
              <a:defRPr sz="2400" b="0">
                <a:solidFill>
                  <a:schemeClr val="tx2"/>
                </a:solidFill>
              </a:defRPr>
            </a:lvl1pPr>
          </a:lstStyle>
          <a:p>
            <a:pPr lvl="0"/>
            <a:r>
              <a:rPr lang="en-GB"/>
              <a:t>Insert copy here</a:t>
            </a:r>
            <a:endParaRPr lang="en-US"/>
          </a:p>
        </p:txBody>
      </p:sp>
      <p:sp>
        <p:nvSpPr>
          <p:cNvPr id="10" name="Title 9">
            <a:extLst>
              <a:ext uri="{FF2B5EF4-FFF2-40B4-BE49-F238E27FC236}">
                <a16:creationId xmlns:a16="http://schemas.microsoft.com/office/drawing/2014/main" id="{ABBE0F40-6AE2-F506-DDF8-23CA9FFF7263}"/>
              </a:ext>
            </a:extLst>
          </p:cNvPr>
          <p:cNvSpPr>
            <a:spLocks noGrp="1"/>
          </p:cNvSpPr>
          <p:nvPr>
            <p:ph type="title"/>
          </p:nvPr>
        </p:nvSpPr>
        <p:spPr>
          <a:xfrm>
            <a:off x="838200" y="705080"/>
            <a:ext cx="10515600" cy="752929"/>
          </a:xfrm>
        </p:spPr>
        <p:txBody>
          <a:bodyPr/>
          <a:lstStyle>
            <a:lvl1pPr algn="ctr">
              <a:defRPr/>
            </a:lvl1pPr>
          </a:lstStyle>
          <a:p>
            <a:r>
              <a:rPr lang="en-GB"/>
              <a:t>Click to edit Master title style</a:t>
            </a:r>
            <a:endParaRPr lang="en-US"/>
          </a:p>
        </p:txBody>
      </p:sp>
      <p:sp>
        <p:nvSpPr>
          <p:cNvPr id="8" name="Slide Number Placeholder 5">
            <a:extLst>
              <a:ext uri="{FF2B5EF4-FFF2-40B4-BE49-F238E27FC236}">
                <a16:creationId xmlns:a16="http://schemas.microsoft.com/office/drawing/2014/main" id="{6B6AF9D8-25B8-C039-0B31-42948D2D66D6}"/>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a:p>
        </p:txBody>
      </p:sp>
      <p:pic>
        <p:nvPicPr>
          <p:cNvPr id="2" name="Graphic 1">
            <a:extLst>
              <a:ext uri="{FF2B5EF4-FFF2-40B4-BE49-F238E27FC236}">
                <a16:creationId xmlns:a16="http://schemas.microsoft.com/office/drawing/2014/main" id="{1825A873-0561-367D-31E3-9B40618C89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25296013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tyle 4 (Blu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4EE73F7-8F71-3D33-231B-FB22E41A7C0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43542" y="1835714"/>
            <a:ext cx="4937930" cy="623234"/>
          </a:xfrm>
          <a:prstGeom prst="rect">
            <a:avLst/>
          </a:prstGeom>
        </p:spPr>
      </p:pic>
      <p:sp>
        <p:nvSpPr>
          <p:cNvPr id="10" name="Text Placeholder 5">
            <a:extLst>
              <a:ext uri="{FF2B5EF4-FFF2-40B4-BE49-F238E27FC236}">
                <a16:creationId xmlns:a16="http://schemas.microsoft.com/office/drawing/2014/main" id="{EF6E5243-2321-8833-2B3F-9AA901C72E5C}"/>
              </a:ext>
            </a:extLst>
          </p:cNvPr>
          <p:cNvSpPr>
            <a:spLocks noGrp="1"/>
          </p:cNvSpPr>
          <p:nvPr>
            <p:ph type="body" sz="quarter" idx="13" hasCustomPrompt="1"/>
          </p:nvPr>
        </p:nvSpPr>
        <p:spPr>
          <a:xfrm>
            <a:off x="4687746" y="3075397"/>
            <a:ext cx="6666053" cy="674975"/>
          </a:xfrm>
        </p:spPr>
        <p:txBody>
          <a:bodyPr>
            <a:noAutofit/>
          </a:bodyPr>
          <a:lstStyle>
            <a:lvl1pPr marL="0" indent="0" algn="l">
              <a:buNone/>
              <a:defRPr sz="3600" b="1">
                <a:solidFill>
                  <a:schemeClr val="bg1"/>
                </a:solidFill>
              </a:defRPr>
            </a:lvl1pPr>
          </a:lstStyle>
          <a:p>
            <a:pPr lvl="0"/>
            <a:r>
              <a:rPr lang="en-GB"/>
              <a:t>Insert title here</a:t>
            </a:r>
            <a:endParaRPr lang="en-US"/>
          </a:p>
        </p:txBody>
      </p:sp>
      <p:sp>
        <p:nvSpPr>
          <p:cNvPr id="12" name="Text Placeholder 5">
            <a:extLst>
              <a:ext uri="{FF2B5EF4-FFF2-40B4-BE49-F238E27FC236}">
                <a16:creationId xmlns:a16="http://schemas.microsoft.com/office/drawing/2014/main" id="{3EE39343-8286-AB81-12ED-6466D956B191}"/>
              </a:ext>
            </a:extLst>
          </p:cNvPr>
          <p:cNvSpPr>
            <a:spLocks noGrp="1"/>
          </p:cNvSpPr>
          <p:nvPr>
            <p:ph type="body" sz="quarter" idx="12" hasCustomPrompt="1"/>
          </p:nvPr>
        </p:nvSpPr>
        <p:spPr>
          <a:xfrm>
            <a:off x="4687746" y="4963334"/>
            <a:ext cx="6666053" cy="674975"/>
          </a:xfrm>
        </p:spPr>
        <p:txBody>
          <a:bodyPr>
            <a:normAutofit/>
          </a:bodyPr>
          <a:lstStyle>
            <a:lvl1pPr marL="0" indent="0" algn="l">
              <a:buNone/>
              <a:defRPr sz="2800" b="0">
                <a:solidFill>
                  <a:schemeClr val="bg1"/>
                </a:solidFill>
              </a:defRPr>
            </a:lvl1pPr>
          </a:lstStyle>
          <a:p>
            <a:pPr lvl="0"/>
            <a:r>
              <a:rPr lang="en-GB"/>
              <a:t>Presenter’s name</a:t>
            </a:r>
            <a:endParaRPr lang="en-US"/>
          </a:p>
        </p:txBody>
      </p:sp>
      <p:sp>
        <p:nvSpPr>
          <p:cNvPr id="13" name="Text Placeholder 5">
            <a:extLst>
              <a:ext uri="{FF2B5EF4-FFF2-40B4-BE49-F238E27FC236}">
                <a16:creationId xmlns:a16="http://schemas.microsoft.com/office/drawing/2014/main" id="{008783AD-2657-534A-6272-9AE29CC558E2}"/>
              </a:ext>
            </a:extLst>
          </p:cNvPr>
          <p:cNvSpPr>
            <a:spLocks noGrp="1"/>
          </p:cNvSpPr>
          <p:nvPr>
            <p:ph type="body" sz="quarter" idx="14" hasCustomPrompt="1"/>
          </p:nvPr>
        </p:nvSpPr>
        <p:spPr>
          <a:xfrm>
            <a:off x="4687746" y="5513441"/>
            <a:ext cx="6666053" cy="377970"/>
          </a:xfrm>
        </p:spPr>
        <p:txBody>
          <a:bodyPr anchor="b">
            <a:normAutofit/>
          </a:bodyPr>
          <a:lstStyle>
            <a:lvl1pPr marL="0" indent="0" algn="l">
              <a:buNone/>
              <a:defRPr sz="1600" b="0" cap="all" baseline="0">
                <a:solidFill>
                  <a:schemeClr val="bg1"/>
                </a:solidFill>
              </a:defRPr>
            </a:lvl1pPr>
          </a:lstStyle>
          <a:p>
            <a:pPr lvl="0"/>
            <a:r>
              <a:rPr lang="en-GB"/>
              <a:t>Date</a:t>
            </a:r>
            <a:endParaRPr lang="en-US"/>
          </a:p>
        </p:txBody>
      </p:sp>
      <p:sp>
        <p:nvSpPr>
          <p:cNvPr id="14" name="Freeform 13">
            <a:extLst>
              <a:ext uri="{FF2B5EF4-FFF2-40B4-BE49-F238E27FC236}">
                <a16:creationId xmlns:a16="http://schemas.microsoft.com/office/drawing/2014/main" id="{E75AA73E-04A4-1A18-D287-4968AD104A32}"/>
              </a:ext>
            </a:extLst>
          </p:cNvPr>
          <p:cNvSpPr/>
          <p:nvPr/>
        </p:nvSpPr>
        <p:spPr>
          <a:xfrm>
            <a:off x="1565338" y="3428106"/>
            <a:ext cx="1351295" cy="3429893"/>
          </a:xfrm>
          <a:custGeom>
            <a:avLst/>
            <a:gdLst>
              <a:gd name="connsiteX0" fmla="*/ 1351295 w 1351295"/>
              <a:gd name="connsiteY0" fmla="*/ 893 h 3429893"/>
              <a:gd name="connsiteX1" fmla="*/ 649764 w 1351295"/>
              <a:gd name="connsiteY1" fmla="*/ 741164 h 3429893"/>
              <a:gd name="connsiteX2" fmla="*/ 649764 w 1351295"/>
              <a:gd name="connsiteY2" fmla="*/ 3429893 h 3429893"/>
              <a:gd name="connsiteX3" fmla="*/ 0 w 1351295"/>
              <a:gd name="connsiteY3" fmla="*/ 3429893 h 3429893"/>
              <a:gd name="connsiteX4" fmla="*/ 0 w 1351295"/>
              <a:gd name="connsiteY4" fmla="*/ 742950 h 3429893"/>
              <a:gd name="connsiteX5" fmla="*/ 700638 w 1351295"/>
              <a:gd name="connsiteY5" fmla="*/ 0 h 3429893"/>
              <a:gd name="connsiteX6" fmla="*/ 1351295 w 1351295"/>
              <a:gd name="connsiteY6" fmla="*/ 893 h 342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1295" h="3429893">
                <a:moveTo>
                  <a:pt x="1351295" y="893"/>
                </a:moveTo>
                <a:cubicBezTo>
                  <a:pt x="954118" y="893"/>
                  <a:pt x="649764" y="357188"/>
                  <a:pt x="649764" y="741164"/>
                </a:cubicBezTo>
                <a:lnTo>
                  <a:pt x="649764" y="3429893"/>
                </a:lnTo>
                <a:lnTo>
                  <a:pt x="0" y="3429893"/>
                </a:lnTo>
                <a:lnTo>
                  <a:pt x="0" y="742950"/>
                </a:lnTo>
                <a:cubicBezTo>
                  <a:pt x="0" y="342007"/>
                  <a:pt x="308816" y="5358"/>
                  <a:pt x="700638" y="0"/>
                </a:cubicBezTo>
                <a:lnTo>
                  <a:pt x="1351295" y="893"/>
                </a:lnTo>
              </a:path>
            </a:pathLst>
          </a:custGeom>
          <a:solidFill>
            <a:schemeClr val="accent2"/>
          </a:solidFill>
          <a:ln w="89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C601111-A121-6A64-445E-DBD111EDF28A}"/>
              </a:ext>
            </a:extLst>
          </p:cNvPr>
          <p:cNvSpPr/>
          <p:nvPr/>
        </p:nvSpPr>
        <p:spPr>
          <a:xfrm>
            <a:off x="1563553" y="-892"/>
            <a:ext cx="1351294" cy="3429892"/>
          </a:xfrm>
          <a:custGeom>
            <a:avLst/>
            <a:gdLst>
              <a:gd name="connsiteX0" fmla="*/ 1351295 w 1351294"/>
              <a:gd name="connsiteY0" fmla="*/ 3429000 h 3429892"/>
              <a:gd name="connsiteX1" fmla="*/ 649764 w 1351294"/>
              <a:gd name="connsiteY1" fmla="*/ 2688729 h 3429892"/>
              <a:gd name="connsiteX2" fmla="*/ 649764 w 1351294"/>
              <a:gd name="connsiteY2" fmla="*/ 0 h 3429892"/>
              <a:gd name="connsiteX3" fmla="*/ 0 w 1351294"/>
              <a:gd name="connsiteY3" fmla="*/ 0 h 3429892"/>
              <a:gd name="connsiteX4" fmla="*/ 0 w 1351294"/>
              <a:gd name="connsiteY4" fmla="*/ 2686943 h 3429892"/>
              <a:gd name="connsiteX5" fmla="*/ 701531 w 1351294"/>
              <a:gd name="connsiteY5" fmla="*/ 3429893 h 3429892"/>
              <a:gd name="connsiteX6" fmla="*/ 1351295 w 1351294"/>
              <a:gd name="connsiteY6" fmla="*/ 3429000 h 3429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1294" h="3429892">
                <a:moveTo>
                  <a:pt x="1351295" y="3429000"/>
                </a:moveTo>
                <a:cubicBezTo>
                  <a:pt x="954118" y="3429000"/>
                  <a:pt x="649764" y="3072706"/>
                  <a:pt x="649764" y="2688729"/>
                </a:cubicBezTo>
                <a:lnTo>
                  <a:pt x="649764" y="0"/>
                </a:lnTo>
                <a:lnTo>
                  <a:pt x="0" y="0"/>
                </a:lnTo>
                <a:lnTo>
                  <a:pt x="0" y="2686943"/>
                </a:lnTo>
                <a:cubicBezTo>
                  <a:pt x="0" y="3087886"/>
                  <a:pt x="309709" y="3424535"/>
                  <a:pt x="701531" y="3429893"/>
                </a:cubicBezTo>
                <a:lnTo>
                  <a:pt x="1351295" y="3429000"/>
                </a:lnTo>
              </a:path>
            </a:pathLst>
          </a:custGeom>
          <a:solidFill>
            <a:srgbClr val="C0C1C2"/>
          </a:solidFill>
          <a:ln w="892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73134D9D-CE9B-A389-E463-6D6CF6271D51}"/>
              </a:ext>
            </a:extLst>
          </p:cNvPr>
          <p:cNvSpPr/>
          <p:nvPr/>
        </p:nvSpPr>
        <p:spPr>
          <a:xfrm>
            <a:off x="2211532" y="-892"/>
            <a:ext cx="1351294" cy="3429892"/>
          </a:xfrm>
          <a:custGeom>
            <a:avLst/>
            <a:gdLst>
              <a:gd name="connsiteX0" fmla="*/ 1351295 w 1351294"/>
              <a:gd name="connsiteY0" fmla="*/ 3429000 h 3429892"/>
              <a:gd name="connsiteX1" fmla="*/ 649764 w 1351294"/>
              <a:gd name="connsiteY1" fmla="*/ 2688729 h 3429892"/>
              <a:gd name="connsiteX2" fmla="*/ 649764 w 1351294"/>
              <a:gd name="connsiteY2" fmla="*/ 0 h 3429892"/>
              <a:gd name="connsiteX3" fmla="*/ 0 w 1351294"/>
              <a:gd name="connsiteY3" fmla="*/ 0 h 3429892"/>
              <a:gd name="connsiteX4" fmla="*/ 0 w 1351294"/>
              <a:gd name="connsiteY4" fmla="*/ 2686943 h 3429892"/>
              <a:gd name="connsiteX5" fmla="*/ 701531 w 1351294"/>
              <a:gd name="connsiteY5" fmla="*/ 3429893 h 3429892"/>
              <a:gd name="connsiteX6" fmla="*/ 1351295 w 1351294"/>
              <a:gd name="connsiteY6" fmla="*/ 3429000 h 3429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1294" h="3429892">
                <a:moveTo>
                  <a:pt x="1351295" y="3429000"/>
                </a:moveTo>
                <a:cubicBezTo>
                  <a:pt x="954118" y="3429000"/>
                  <a:pt x="649764" y="3072706"/>
                  <a:pt x="649764" y="2688729"/>
                </a:cubicBezTo>
                <a:lnTo>
                  <a:pt x="649764" y="0"/>
                </a:lnTo>
                <a:lnTo>
                  <a:pt x="0" y="0"/>
                </a:lnTo>
                <a:lnTo>
                  <a:pt x="0" y="2686943"/>
                </a:lnTo>
                <a:cubicBezTo>
                  <a:pt x="0" y="3087886"/>
                  <a:pt x="309709" y="3424535"/>
                  <a:pt x="701531" y="3429893"/>
                </a:cubicBezTo>
                <a:lnTo>
                  <a:pt x="1351295" y="3429000"/>
                </a:lnTo>
              </a:path>
            </a:pathLst>
          </a:custGeom>
          <a:solidFill>
            <a:srgbClr val="EFEEEE"/>
          </a:solidFill>
          <a:ln w="89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9AE28B3-CF5B-A991-1884-33CE9242B2A4}"/>
              </a:ext>
            </a:extLst>
          </p:cNvPr>
          <p:cNvSpPr/>
          <p:nvPr/>
        </p:nvSpPr>
        <p:spPr>
          <a:xfrm>
            <a:off x="2211532" y="3428106"/>
            <a:ext cx="1351294" cy="3429893"/>
          </a:xfrm>
          <a:custGeom>
            <a:avLst/>
            <a:gdLst>
              <a:gd name="connsiteX0" fmla="*/ 1351295 w 1351294"/>
              <a:gd name="connsiteY0" fmla="*/ 893 h 3429893"/>
              <a:gd name="connsiteX1" fmla="*/ 649764 w 1351294"/>
              <a:gd name="connsiteY1" fmla="*/ 741164 h 3429893"/>
              <a:gd name="connsiteX2" fmla="*/ 649764 w 1351294"/>
              <a:gd name="connsiteY2" fmla="*/ 3429893 h 3429893"/>
              <a:gd name="connsiteX3" fmla="*/ 0 w 1351294"/>
              <a:gd name="connsiteY3" fmla="*/ 3429893 h 3429893"/>
              <a:gd name="connsiteX4" fmla="*/ 0 w 1351294"/>
              <a:gd name="connsiteY4" fmla="*/ 742950 h 3429893"/>
              <a:gd name="connsiteX5" fmla="*/ 701531 w 1351294"/>
              <a:gd name="connsiteY5" fmla="*/ 0 h 3429893"/>
              <a:gd name="connsiteX6" fmla="*/ 1351295 w 1351294"/>
              <a:gd name="connsiteY6" fmla="*/ 893 h 342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1294" h="3429893">
                <a:moveTo>
                  <a:pt x="1351295" y="893"/>
                </a:moveTo>
                <a:cubicBezTo>
                  <a:pt x="955010" y="893"/>
                  <a:pt x="649764" y="357188"/>
                  <a:pt x="649764" y="741164"/>
                </a:cubicBezTo>
                <a:lnTo>
                  <a:pt x="649764" y="3429893"/>
                </a:lnTo>
                <a:lnTo>
                  <a:pt x="0" y="3429893"/>
                </a:lnTo>
                <a:lnTo>
                  <a:pt x="0" y="742950"/>
                </a:lnTo>
                <a:cubicBezTo>
                  <a:pt x="0" y="342007"/>
                  <a:pt x="308816" y="5358"/>
                  <a:pt x="701531" y="0"/>
                </a:cubicBezTo>
                <a:lnTo>
                  <a:pt x="1351295" y="893"/>
                </a:lnTo>
              </a:path>
            </a:pathLst>
          </a:custGeom>
          <a:solidFill>
            <a:srgbClr val="C0C1C2"/>
          </a:solidFill>
          <a:ln w="89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3F23468D-AB25-D6F4-53D4-35BE34B89DEA}"/>
              </a:ext>
            </a:extLst>
          </p:cNvPr>
          <p:cNvSpPr/>
          <p:nvPr/>
        </p:nvSpPr>
        <p:spPr>
          <a:xfrm>
            <a:off x="2851478" y="3428106"/>
            <a:ext cx="1317378" cy="3429893"/>
          </a:xfrm>
          <a:custGeom>
            <a:avLst/>
            <a:gdLst>
              <a:gd name="connsiteX0" fmla="*/ 0 w 1317378"/>
              <a:gd name="connsiteY0" fmla="*/ 3429893 h 3429893"/>
              <a:gd name="connsiteX1" fmla="*/ 0 w 1317378"/>
              <a:gd name="connsiteY1" fmla="*/ 3429893 h 3429893"/>
              <a:gd name="connsiteX2" fmla="*/ 10711 w 1317378"/>
              <a:gd name="connsiteY2" fmla="*/ 3429893 h 3429893"/>
              <a:gd name="connsiteX3" fmla="*/ 10711 w 1317378"/>
              <a:gd name="connsiteY3" fmla="*/ 741164 h 3429893"/>
              <a:gd name="connsiteX4" fmla="*/ 597105 w 1317378"/>
              <a:gd name="connsiteY4" fmla="*/ 10716 h 3429893"/>
              <a:gd name="connsiteX5" fmla="*/ 624773 w 1317378"/>
              <a:gd name="connsiteY5" fmla="*/ 6251 h 3429893"/>
              <a:gd name="connsiteX6" fmla="*/ 678325 w 1317378"/>
              <a:gd name="connsiteY6" fmla="*/ 893 h 3429893"/>
              <a:gd name="connsiteX7" fmla="*/ 678325 w 1317378"/>
              <a:gd name="connsiteY7" fmla="*/ 893 h 3429893"/>
              <a:gd name="connsiteX8" fmla="*/ 701531 w 1317378"/>
              <a:gd name="connsiteY8" fmla="*/ 0 h 3429893"/>
              <a:gd name="connsiteX9" fmla="*/ 1317379 w 1317378"/>
              <a:gd name="connsiteY9" fmla="*/ 0 h 3429893"/>
              <a:gd name="connsiteX10" fmla="*/ 1317379 w 1317378"/>
              <a:gd name="connsiteY10" fmla="*/ 893 h 3429893"/>
              <a:gd name="connsiteX11" fmla="*/ 650656 w 1317378"/>
              <a:gd name="connsiteY11" fmla="*/ 740271 h 3429893"/>
              <a:gd name="connsiteX12" fmla="*/ 650656 w 1317378"/>
              <a:gd name="connsiteY12" fmla="*/ 3429893 h 3429893"/>
              <a:gd name="connsiteX13" fmla="*/ 0 w 1317378"/>
              <a:gd name="connsiteY13" fmla="*/ 3429893 h 342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7378" h="3429893">
                <a:moveTo>
                  <a:pt x="0" y="3429893"/>
                </a:moveTo>
                <a:lnTo>
                  <a:pt x="0" y="3429893"/>
                </a:lnTo>
                <a:lnTo>
                  <a:pt x="10711" y="3429893"/>
                </a:lnTo>
                <a:lnTo>
                  <a:pt x="10711" y="741164"/>
                </a:lnTo>
                <a:cubicBezTo>
                  <a:pt x="10711" y="394692"/>
                  <a:pt x="257942" y="71438"/>
                  <a:pt x="597105" y="10716"/>
                </a:cubicBezTo>
                <a:lnTo>
                  <a:pt x="624773" y="6251"/>
                </a:lnTo>
                <a:cubicBezTo>
                  <a:pt x="642624" y="3572"/>
                  <a:pt x="660474" y="1786"/>
                  <a:pt x="678325" y="893"/>
                </a:cubicBezTo>
                <a:lnTo>
                  <a:pt x="678325" y="893"/>
                </a:lnTo>
                <a:cubicBezTo>
                  <a:pt x="686358" y="893"/>
                  <a:pt x="694391" y="0"/>
                  <a:pt x="701531" y="0"/>
                </a:cubicBezTo>
                <a:lnTo>
                  <a:pt x="1317379" y="0"/>
                </a:lnTo>
                <a:lnTo>
                  <a:pt x="1317379" y="893"/>
                </a:lnTo>
                <a:cubicBezTo>
                  <a:pt x="937160" y="20538"/>
                  <a:pt x="650656" y="367903"/>
                  <a:pt x="650656" y="740271"/>
                </a:cubicBezTo>
                <a:lnTo>
                  <a:pt x="650656" y="3429893"/>
                </a:lnTo>
                <a:lnTo>
                  <a:pt x="0" y="3429893"/>
                </a:lnTo>
              </a:path>
            </a:pathLst>
          </a:custGeom>
          <a:solidFill>
            <a:srgbClr val="EFEEEE"/>
          </a:solidFill>
          <a:ln w="8925" cap="flat">
            <a:noFill/>
            <a:prstDash val="solid"/>
            <a:miter/>
          </a:ln>
        </p:spPr>
        <p:txBody>
          <a:bodyPr rtlCol="0" anchor="ctr"/>
          <a:lstStyle/>
          <a:p>
            <a:endParaRPr lang="en-US"/>
          </a:p>
        </p:txBody>
      </p:sp>
      <p:sp>
        <p:nvSpPr>
          <p:cNvPr id="2" name="TextBox 1">
            <a:extLst>
              <a:ext uri="{FF2B5EF4-FFF2-40B4-BE49-F238E27FC236}">
                <a16:creationId xmlns:a16="http://schemas.microsoft.com/office/drawing/2014/main" id="{23F5A880-2609-BD4C-4BE1-0583E8165DAC}"/>
              </a:ext>
            </a:extLst>
          </p:cNvPr>
          <p:cNvSpPr txBox="1"/>
          <p:nvPr userDrawn="1"/>
        </p:nvSpPr>
        <p:spPr>
          <a:xfrm>
            <a:off x="4687746" y="6522483"/>
            <a:ext cx="2949472" cy="123111"/>
          </a:xfrm>
          <a:prstGeom prst="rect">
            <a:avLst/>
          </a:prstGeom>
          <a:noFill/>
        </p:spPr>
        <p:txBody>
          <a:bodyPr wrap="square" lIns="0" tIns="0" rIns="0" bIns="0">
            <a:spAutoFit/>
          </a:bodyPr>
          <a:lstStyle/>
          <a:p>
            <a:pPr algn="l"/>
            <a:r>
              <a:rPr lang="en-US" sz="800">
                <a:solidFill>
                  <a:schemeClr val="bg1"/>
                </a:solidFill>
                <a:effectLst/>
                <a:latin typeface="+mn-lt"/>
                <a:ea typeface="Calibri" panose="020F0502020204030204" pitchFamily="34" charset="0"/>
                <a:cs typeface="Times New Roman" panose="02020603050405020304" pitchFamily="18" charset="0"/>
              </a:rPr>
              <a:t>Copyright © 2023 Financial Planning Standards Board Ltd.</a:t>
            </a:r>
            <a:r>
              <a:rPr lang="en-AU" sz="800">
                <a:solidFill>
                  <a:schemeClr val="bg1"/>
                </a:solidFill>
                <a:effectLst/>
                <a:latin typeface="+mn-lt"/>
              </a:rPr>
              <a:t> </a:t>
            </a:r>
            <a:endParaRPr lang="en-US" sz="800">
              <a:solidFill>
                <a:schemeClr val="bg1"/>
              </a:solidFill>
              <a:latin typeface="+mn-lt"/>
            </a:endParaRPr>
          </a:p>
        </p:txBody>
      </p:sp>
    </p:spTree>
    <p:extLst>
      <p:ext uri="{BB962C8B-B14F-4D97-AF65-F5344CB8AC3E}">
        <p14:creationId xmlns:p14="http://schemas.microsoft.com/office/powerpoint/2010/main" val="542943745"/>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Coloured boxes with text">
    <p:bg>
      <p:bgPr>
        <a:solidFill>
          <a:schemeClr val="tx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C168043-7B03-2472-EA81-4B07D9F30638}"/>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bg1"/>
          </a:solidFill>
          <a:ln w="12700" cap="flat">
            <a:noFill/>
            <a:prstDash val="solid"/>
            <a:miter/>
          </a:ln>
        </p:spPr>
        <p:txBody>
          <a:bodyPr wrap="square" rtlCol="0" anchor="ctr">
            <a:noAutofit/>
          </a:bodyPr>
          <a:lstStyle/>
          <a:p>
            <a:endParaRPr lang="en-US"/>
          </a:p>
        </p:txBody>
      </p:sp>
      <p:sp>
        <p:nvSpPr>
          <p:cNvPr id="16" name="Text Placeholder 5">
            <a:extLst>
              <a:ext uri="{FF2B5EF4-FFF2-40B4-BE49-F238E27FC236}">
                <a16:creationId xmlns:a16="http://schemas.microsoft.com/office/drawing/2014/main" id="{0814E283-8E6A-8DA0-5330-9D9826CAC94A}"/>
              </a:ext>
            </a:extLst>
          </p:cNvPr>
          <p:cNvSpPr>
            <a:spLocks noGrp="1"/>
          </p:cNvSpPr>
          <p:nvPr>
            <p:ph type="body" sz="quarter" idx="14" hasCustomPrompt="1"/>
          </p:nvPr>
        </p:nvSpPr>
        <p:spPr>
          <a:xfrm>
            <a:off x="838200" y="1733796"/>
            <a:ext cx="5004460" cy="3800105"/>
          </a:xfrm>
          <a:prstGeom prst="rect">
            <a:avLst/>
          </a:prstGeom>
          <a:solidFill>
            <a:schemeClr val="bg2"/>
          </a:solidFill>
        </p:spPr>
        <p:txBody>
          <a:bodyPr lIns="360000" tIns="180000" rIns="360000" bIns="180000" anchor="ctr">
            <a:noAutofit/>
          </a:bodyPr>
          <a:lstStyle>
            <a:lvl1pPr marL="0" indent="0">
              <a:buNone/>
              <a:defRPr sz="2400" b="0">
                <a:solidFill>
                  <a:schemeClr val="tx2"/>
                </a:solidFill>
              </a:defRPr>
            </a:lvl1pPr>
          </a:lstStyle>
          <a:p>
            <a:pPr lvl="0"/>
            <a:r>
              <a:rPr lang="en-GB"/>
              <a:t>Insert copy here</a:t>
            </a:r>
            <a:endParaRPr lang="en-US"/>
          </a:p>
        </p:txBody>
      </p:sp>
      <p:sp>
        <p:nvSpPr>
          <p:cNvPr id="10" name="Title 9">
            <a:extLst>
              <a:ext uri="{FF2B5EF4-FFF2-40B4-BE49-F238E27FC236}">
                <a16:creationId xmlns:a16="http://schemas.microsoft.com/office/drawing/2014/main" id="{ABBE0F40-6AE2-F506-DDF8-23CA9FFF7263}"/>
              </a:ext>
            </a:extLst>
          </p:cNvPr>
          <p:cNvSpPr>
            <a:spLocks noGrp="1"/>
          </p:cNvSpPr>
          <p:nvPr>
            <p:ph type="title"/>
          </p:nvPr>
        </p:nvSpPr>
        <p:spPr>
          <a:xfrm>
            <a:off x="838200" y="705080"/>
            <a:ext cx="10515600" cy="752929"/>
          </a:xfrm>
        </p:spPr>
        <p:txBody>
          <a:bodyPr/>
          <a:lstStyle>
            <a:lvl1pPr algn="ctr">
              <a:defRPr/>
            </a:lvl1pPr>
          </a:lstStyle>
          <a:p>
            <a:r>
              <a:rPr lang="en-GB"/>
              <a:t>Click to edit Master title style</a:t>
            </a:r>
            <a:endParaRPr lang="en-US"/>
          </a:p>
        </p:txBody>
      </p:sp>
      <p:sp>
        <p:nvSpPr>
          <p:cNvPr id="8" name="Slide Number Placeholder 5">
            <a:extLst>
              <a:ext uri="{FF2B5EF4-FFF2-40B4-BE49-F238E27FC236}">
                <a16:creationId xmlns:a16="http://schemas.microsoft.com/office/drawing/2014/main" id="{6B6AF9D8-25B8-C039-0B31-42948D2D66D6}"/>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a:p>
        </p:txBody>
      </p:sp>
      <p:sp>
        <p:nvSpPr>
          <p:cNvPr id="4" name="Text Placeholder 5">
            <a:extLst>
              <a:ext uri="{FF2B5EF4-FFF2-40B4-BE49-F238E27FC236}">
                <a16:creationId xmlns:a16="http://schemas.microsoft.com/office/drawing/2014/main" id="{DA77C65C-DA12-D779-6A21-62BF4B80C0D6}"/>
              </a:ext>
            </a:extLst>
          </p:cNvPr>
          <p:cNvSpPr>
            <a:spLocks noGrp="1"/>
          </p:cNvSpPr>
          <p:nvPr>
            <p:ph type="body" sz="quarter" idx="15" hasCustomPrompt="1"/>
          </p:nvPr>
        </p:nvSpPr>
        <p:spPr>
          <a:xfrm>
            <a:off x="6349340" y="1733796"/>
            <a:ext cx="5004460" cy="3800105"/>
          </a:xfrm>
          <a:prstGeom prst="rect">
            <a:avLst/>
          </a:prstGeom>
          <a:solidFill>
            <a:schemeClr val="bg2"/>
          </a:solidFill>
        </p:spPr>
        <p:txBody>
          <a:bodyPr lIns="360000" tIns="180000" rIns="360000" bIns="180000" anchor="ctr">
            <a:noAutofit/>
          </a:bodyPr>
          <a:lstStyle>
            <a:lvl1pPr marL="0" indent="0">
              <a:buNone/>
              <a:defRPr sz="2400" b="0">
                <a:solidFill>
                  <a:schemeClr val="tx2"/>
                </a:solidFill>
              </a:defRPr>
            </a:lvl1pPr>
          </a:lstStyle>
          <a:p>
            <a:pPr lvl="0"/>
            <a:r>
              <a:rPr lang="en-GB"/>
              <a:t>Insert copy here</a:t>
            </a:r>
            <a:endParaRPr lang="en-US"/>
          </a:p>
        </p:txBody>
      </p:sp>
      <p:pic>
        <p:nvPicPr>
          <p:cNvPr id="2" name="Graphic 1">
            <a:extLst>
              <a:ext uri="{FF2B5EF4-FFF2-40B4-BE49-F238E27FC236}">
                <a16:creationId xmlns:a16="http://schemas.microsoft.com/office/drawing/2014/main" id="{32D37562-B3C0-06CD-03BB-660E7F6E14E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41557012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Coloured boxes with text">
    <p:bg>
      <p:bgPr>
        <a:solidFill>
          <a:schemeClr val="tx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C168043-7B03-2472-EA81-4B07D9F30638}"/>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bg1"/>
          </a:solidFill>
          <a:ln w="12700" cap="flat">
            <a:noFill/>
            <a:prstDash val="solid"/>
            <a:miter/>
          </a:ln>
        </p:spPr>
        <p:txBody>
          <a:bodyPr wrap="square" rtlCol="0" anchor="ctr">
            <a:noAutofit/>
          </a:bodyPr>
          <a:lstStyle/>
          <a:p>
            <a:endParaRPr lang="en-US"/>
          </a:p>
        </p:txBody>
      </p:sp>
      <p:sp>
        <p:nvSpPr>
          <p:cNvPr id="16" name="Text Placeholder 5">
            <a:extLst>
              <a:ext uri="{FF2B5EF4-FFF2-40B4-BE49-F238E27FC236}">
                <a16:creationId xmlns:a16="http://schemas.microsoft.com/office/drawing/2014/main" id="{0814E283-8E6A-8DA0-5330-9D9826CAC94A}"/>
              </a:ext>
            </a:extLst>
          </p:cNvPr>
          <p:cNvSpPr>
            <a:spLocks noGrp="1"/>
          </p:cNvSpPr>
          <p:nvPr>
            <p:ph type="body" sz="quarter" idx="14" hasCustomPrompt="1"/>
          </p:nvPr>
        </p:nvSpPr>
        <p:spPr>
          <a:xfrm>
            <a:off x="838201" y="1733796"/>
            <a:ext cx="3140034" cy="3800105"/>
          </a:xfrm>
          <a:prstGeom prst="rect">
            <a:avLst/>
          </a:prstGeom>
          <a:solidFill>
            <a:schemeClr val="bg2"/>
          </a:solidFill>
        </p:spPr>
        <p:txBody>
          <a:bodyPr lIns="360000" tIns="180000" rIns="360000" bIns="180000" anchor="ctr">
            <a:noAutofit/>
          </a:bodyPr>
          <a:lstStyle>
            <a:lvl1pPr marL="0" indent="0">
              <a:buNone/>
              <a:defRPr sz="2400" b="0">
                <a:solidFill>
                  <a:schemeClr val="tx2"/>
                </a:solidFill>
              </a:defRPr>
            </a:lvl1pPr>
          </a:lstStyle>
          <a:p>
            <a:pPr lvl="0"/>
            <a:r>
              <a:rPr lang="en-GB"/>
              <a:t>Insert copy here</a:t>
            </a:r>
            <a:endParaRPr lang="en-US"/>
          </a:p>
        </p:txBody>
      </p:sp>
      <p:sp>
        <p:nvSpPr>
          <p:cNvPr id="10" name="Title 9">
            <a:extLst>
              <a:ext uri="{FF2B5EF4-FFF2-40B4-BE49-F238E27FC236}">
                <a16:creationId xmlns:a16="http://schemas.microsoft.com/office/drawing/2014/main" id="{ABBE0F40-6AE2-F506-DDF8-23CA9FFF7263}"/>
              </a:ext>
            </a:extLst>
          </p:cNvPr>
          <p:cNvSpPr>
            <a:spLocks noGrp="1"/>
          </p:cNvSpPr>
          <p:nvPr>
            <p:ph type="title"/>
          </p:nvPr>
        </p:nvSpPr>
        <p:spPr>
          <a:xfrm>
            <a:off x="838200" y="705080"/>
            <a:ext cx="10515600" cy="752929"/>
          </a:xfrm>
        </p:spPr>
        <p:txBody>
          <a:bodyPr/>
          <a:lstStyle>
            <a:lvl1pPr algn="ctr">
              <a:defRPr/>
            </a:lvl1pPr>
          </a:lstStyle>
          <a:p>
            <a:r>
              <a:rPr lang="en-GB"/>
              <a:t>Click to edit Master title style</a:t>
            </a:r>
            <a:endParaRPr lang="en-US"/>
          </a:p>
        </p:txBody>
      </p:sp>
      <p:sp>
        <p:nvSpPr>
          <p:cNvPr id="8" name="Slide Number Placeholder 5">
            <a:extLst>
              <a:ext uri="{FF2B5EF4-FFF2-40B4-BE49-F238E27FC236}">
                <a16:creationId xmlns:a16="http://schemas.microsoft.com/office/drawing/2014/main" id="{6B6AF9D8-25B8-C039-0B31-42948D2D66D6}"/>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a:p>
        </p:txBody>
      </p:sp>
      <p:sp>
        <p:nvSpPr>
          <p:cNvPr id="6" name="Text Placeholder 5">
            <a:extLst>
              <a:ext uri="{FF2B5EF4-FFF2-40B4-BE49-F238E27FC236}">
                <a16:creationId xmlns:a16="http://schemas.microsoft.com/office/drawing/2014/main" id="{81C2F0AE-4935-E074-1E91-33D5D017EDCF}"/>
              </a:ext>
            </a:extLst>
          </p:cNvPr>
          <p:cNvSpPr>
            <a:spLocks noGrp="1"/>
          </p:cNvSpPr>
          <p:nvPr>
            <p:ph type="body" sz="quarter" idx="15" hasCustomPrompt="1"/>
          </p:nvPr>
        </p:nvSpPr>
        <p:spPr>
          <a:xfrm>
            <a:off x="4525983" y="1733796"/>
            <a:ext cx="3140034" cy="3800105"/>
          </a:xfrm>
          <a:prstGeom prst="rect">
            <a:avLst/>
          </a:prstGeom>
          <a:solidFill>
            <a:schemeClr val="bg2"/>
          </a:solidFill>
        </p:spPr>
        <p:txBody>
          <a:bodyPr lIns="360000" tIns="180000" rIns="360000" bIns="180000" anchor="ctr">
            <a:noAutofit/>
          </a:bodyPr>
          <a:lstStyle>
            <a:lvl1pPr marL="0" indent="0">
              <a:buNone/>
              <a:defRPr sz="2400" b="0">
                <a:solidFill>
                  <a:schemeClr val="tx2"/>
                </a:solidFill>
              </a:defRPr>
            </a:lvl1pPr>
          </a:lstStyle>
          <a:p>
            <a:pPr lvl="0"/>
            <a:r>
              <a:rPr lang="en-GB"/>
              <a:t>Insert copy here</a:t>
            </a:r>
            <a:endParaRPr lang="en-US"/>
          </a:p>
        </p:txBody>
      </p:sp>
      <p:sp>
        <p:nvSpPr>
          <p:cNvPr id="9" name="Text Placeholder 5">
            <a:extLst>
              <a:ext uri="{FF2B5EF4-FFF2-40B4-BE49-F238E27FC236}">
                <a16:creationId xmlns:a16="http://schemas.microsoft.com/office/drawing/2014/main" id="{4A431C96-7712-37C4-26AC-38C810056B78}"/>
              </a:ext>
            </a:extLst>
          </p:cNvPr>
          <p:cNvSpPr>
            <a:spLocks noGrp="1"/>
          </p:cNvSpPr>
          <p:nvPr>
            <p:ph type="body" sz="quarter" idx="16" hasCustomPrompt="1"/>
          </p:nvPr>
        </p:nvSpPr>
        <p:spPr>
          <a:xfrm>
            <a:off x="8213765" y="1733796"/>
            <a:ext cx="3140034" cy="3800105"/>
          </a:xfrm>
          <a:prstGeom prst="rect">
            <a:avLst/>
          </a:prstGeom>
          <a:solidFill>
            <a:schemeClr val="bg2"/>
          </a:solidFill>
        </p:spPr>
        <p:txBody>
          <a:bodyPr lIns="360000" tIns="180000" rIns="360000" bIns="180000" anchor="ctr">
            <a:noAutofit/>
          </a:bodyPr>
          <a:lstStyle>
            <a:lvl1pPr marL="0" indent="0">
              <a:buNone/>
              <a:defRPr sz="2400" b="0">
                <a:solidFill>
                  <a:schemeClr val="tx2"/>
                </a:solidFill>
              </a:defRPr>
            </a:lvl1pPr>
          </a:lstStyle>
          <a:p>
            <a:pPr lvl="0"/>
            <a:r>
              <a:rPr lang="en-GB"/>
              <a:t>Insert copy here</a:t>
            </a:r>
            <a:endParaRPr lang="en-US"/>
          </a:p>
        </p:txBody>
      </p:sp>
      <p:pic>
        <p:nvPicPr>
          <p:cNvPr id="2" name="Graphic 1">
            <a:extLst>
              <a:ext uri="{FF2B5EF4-FFF2-40B4-BE49-F238E27FC236}">
                <a16:creationId xmlns:a16="http://schemas.microsoft.com/office/drawing/2014/main" id="{266C9826-C3D0-4407-1173-83B5E7C3C2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24794828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Coloured boxes with text">
    <p:bg>
      <p:bgPr>
        <a:solidFill>
          <a:schemeClr val="tx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C168043-7B03-2472-EA81-4B07D9F30638}"/>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bg1"/>
          </a:solidFill>
          <a:ln w="12700" cap="flat">
            <a:noFill/>
            <a:prstDash val="solid"/>
            <a:miter/>
          </a:ln>
        </p:spPr>
        <p:txBody>
          <a:bodyPr wrap="square" rtlCol="0" anchor="ctr">
            <a:noAutofit/>
          </a:bodyPr>
          <a:lstStyle/>
          <a:p>
            <a:endParaRPr lang="en-US"/>
          </a:p>
        </p:txBody>
      </p:sp>
      <p:sp>
        <p:nvSpPr>
          <p:cNvPr id="10" name="Title 9">
            <a:extLst>
              <a:ext uri="{FF2B5EF4-FFF2-40B4-BE49-F238E27FC236}">
                <a16:creationId xmlns:a16="http://schemas.microsoft.com/office/drawing/2014/main" id="{ABBE0F40-6AE2-F506-DDF8-23CA9FFF7263}"/>
              </a:ext>
            </a:extLst>
          </p:cNvPr>
          <p:cNvSpPr>
            <a:spLocks noGrp="1"/>
          </p:cNvSpPr>
          <p:nvPr>
            <p:ph type="title"/>
          </p:nvPr>
        </p:nvSpPr>
        <p:spPr>
          <a:xfrm>
            <a:off x="838200" y="705080"/>
            <a:ext cx="10515600" cy="752929"/>
          </a:xfrm>
        </p:spPr>
        <p:txBody>
          <a:bodyPr/>
          <a:lstStyle>
            <a:lvl1pPr algn="ctr">
              <a:defRPr/>
            </a:lvl1pPr>
          </a:lstStyle>
          <a:p>
            <a:r>
              <a:rPr lang="en-GB"/>
              <a:t>Click to edit Master title style</a:t>
            </a:r>
            <a:endParaRPr lang="en-US"/>
          </a:p>
        </p:txBody>
      </p:sp>
      <p:sp>
        <p:nvSpPr>
          <p:cNvPr id="8" name="Slide Number Placeholder 5">
            <a:extLst>
              <a:ext uri="{FF2B5EF4-FFF2-40B4-BE49-F238E27FC236}">
                <a16:creationId xmlns:a16="http://schemas.microsoft.com/office/drawing/2014/main" id="{6B6AF9D8-25B8-C039-0B31-42948D2D66D6}"/>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a:p>
        </p:txBody>
      </p:sp>
      <p:sp>
        <p:nvSpPr>
          <p:cNvPr id="4" name="Text Placeholder 5">
            <a:extLst>
              <a:ext uri="{FF2B5EF4-FFF2-40B4-BE49-F238E27FC236}">
                <a16:creationId xmlns:a16="http://schemas.microsoft.com/office/drawing/2014/main" id="{946AF414-69D6-B8B1-863C-A499CB92FC73}"/>
              </a:ext>
            </a:extLst>
          </p:cNvPr>
          <p:cNvSpPr>
            <a:spLocks noGrp="1"/>
          </p:cNvSpPr>
          <p:nvPr>
            <p:ph type="body" sz="quarter" idx="14" hasCustomPrompt="1"/>
          </p:nvPr>
        </p:nvSpPr>
        <p:spPr>
          <a:xfrm>
            <a:off x="838200" y="1733797"/>
            <a:ext cx="5004460" cy="1695204"/>
          </a:xfrm>
          <a:prstGeom prst="rect">
            <a:avLst/>
          </a:prstGeom>
          <a:solidFill>
            <a:schemeClr val="bg2"/>
          </a:solidFill>
        </p:spPr>
        <p:txBody>
          <a:bodyPr lIns="360000" tIns="180000" rIns="360000" bIns="180000" anchor="ctr">
            <a:noAutofit/>
          </a:bodyPr>
          <a:lstStyle>
            <a:lvl1pPr marL="0" indent="0">
              <a:buNone/>
              <a:defRPr sz="2400" b="0">
                <a:solidFill>
                  <a:schemeClr val="tx2"/>
                </a:solidFill>
              </a:defRPr>
            </a:lvl1pPr>
          </a:lstStyle>
          <a:p>
            <a:pPr lvl="0"/>
            <a:r>
              <a:rPr lang="en-GB"/>
              <a:t>Insert copy here</a:t>
            </a:r>
            <a:endParaRPr lang="en-US"/>
          </a:p>
        </p:txBody>
      </p:sp>
      <p:sp>
        <p:nvSpPr>
          <p:cNvPr id="5" name="Text Placeholder 5">
            <a:extLst>
              <a:ext uri="{FF2B5EF4-FFF2-40B4-BE49-F238E27FC236}">
                <a16:creationId xmlns:a16="http://schemas.microsoft.com/office/drawing/2014/main" id="{1E8D7B0A-07D5-157B-59FE-9FCC62B0835E}"/>
              </a:ext>
            </a:extLst>
          </p:cNvPr>
          <p:cNvSpPr>
            <a:spLocks noGrp="1"/>
          </p:cNvSpPr>
          <p:nvPr>
            <p:ph type="body" sz="quarter" idx="15" hasCustomPrompt="1"/>
          </p:nvPr>
        </p:nvSpPr>
        <p:spPr>
          <a:xfrm>
            <a:off x="6349342" y="1733797"/>
            <a:ext cx="5004460" cy="1695204"/>
          </a:xfrm>
          <a:prstGeom prst="rect">
            <a:avLst/>
          </a:prstGeom>
          <a:solidFill>
            <a:schemeClr val="bg2"/>
          </a:solidFill>
        </p:spPr>
        <p:txBody>
          <a:bodyPr lIns="360000" tIns="180000" rIns="360000" bIns="180000" anchor="ctr">
            <a:noAutofit/>
          </a:bodyPr>
          <a:lstStyle>
            <a:lvl1pPr marL="0" indent="0">
              <a:buNone/>
              <a:defRPr sz="2400" b="0">
                <a:solidFill>
                  <a:schemeClr val="tx2"/>
                </a:solidFill>
              </a:defRPr>
            </a:lvl1pPr>
          </a:lstStyle>
          <a:p>
            <a:pPr lvl="0"/>
            <a:r>
              <a:rPr lang="en-GB"/>
              <a:t>Insert copy here</a:t>
            </a:r>
            <a:endParaRPr lang="en-US"/>
          </a:p>
        </p:txBody>
      </p:sp>
      <p:sp>
        <p:nvSpPr>
          <p:cNvPr id="13" name="Text Placeholder 5">
            <a:extLst>
              <a:ext uri="{FF2B5EF4-FFF2-40B4-BE49-F238E27FC236}">
                <a16:creationId xmlns:a16="http://schemas.microsoft.com/office/drawing/2014/main" id="{E39289D9-7898-69E7-5015-7A3F3AABB31D}"/>
              </a:ext>
            </a:extLst>
          </p:cNvPr>
          <p:cNvSpPr>
            <a:spLocks noGrp="1"/>
          </p:cNvSpPr>
          <p:nvPr>
            <p:ph type="body" sz="quarter" idx="16" hasCustomPrompt="1"/>
          </p:nvPr>
        </p:nvSpPr>
        <p:spPr>
          <a:xfrm>
            <a:off x="838200" y="3871355"/>
            <a:ext cx="5004460" cy="1695204"/>
          </a:xfrm>
          <a:prstGeom prst="rect">
            <a:avLst/>
          </a:prstGeom>
          <a:solidFill>
            <a:schemeClr val="bg2"/>
          </a:solidFill>
        </p:spPr>
        <p:txBody>
          <a:bodyPr lIns="360000" tIns="180000" rIns="360000" bIns="180000" anchor="ctr">
            <a:noAutofit/>
          </a:bodyPr>
          <a:lstStyle>
            <a:lvl1pPr marL="0" indent="0">
              <a:buNone/>
              <a:defRPr sz="2400" b="0">
                <a:solidFill>
                  <a:schemeClr val="tx2"/>
                </a:solidFill>
              </a:defRPr>
            </a:lvl1pPr>
          </a:lstStyle>
          <a:p>
            <a:pPr lvl="0"/>
            <a:r>
              <a:rPr lang="en-GB"/>
              <a:t>Insert copy here</a:t>
            </a:r>
            <a:endParaRPr lang="en-US"/>
          </a:p>
        </p:txBody>
      </p:sp>
      <p:sp>
        <p:nvSpPr>
          <p:cNvPr id="14" name="Text Placeholder 5">
            <a:extLst>
              <a:ext uri="{FF2B5EF4-FFF2-40B4-BE49-F238E27FC236}">
                <a16:creationId xmlns:a16="http://schemas.microsoft.com/office/drawing/2014/main" id="{73A62236-564A-4D96-66C5-BD5E364ABB29}"/>
              </a:ext>
            </a:extLst>
          </p:cNvPr>
          <p:cNvSpPr>
            <a:spLocks noGrp="1"/>
          </p:cNvSpPr>
          <p:nvPr>
            <p:ph type="body" sz="quarter" idx="17" hasCustomPrompt="1"/>
          </p:nvPr>
        </p:nvSpPr>
        <p:spPr>
          <a:xfrm>
            <a:off x="6349342" y="3871355"/>
            <a:ext cx="5004460" cy="1695204"/>
          </a:xfrm>
          <a:prstGeom prst="rect">
            <a:avLst/>
          </a:prstGeom>
          <a:solidFill>
            <a:schemeClr val="bg2"/>
          </a:solidFill>
        </p:spPr>
        <p:txBody>
          <a:bodyPr lIns="360000" tIns="180000" rIns="360000" bIns="180000" anchor="ctr">
            <a:noAutofit/>
          </a:bodyPr>
          <a:lstStyle>
            <a:lvl1pPr marL="0" indent="0">
              <a:buNone/>
              <a:defRPr sz="2400" b="0">
                <a:solidFill>
                  <a:schemeClr val="tx2"/>
                </a:solidFill>
              </a:defRPr>
            </a:lvl1pPr>
          </a:lstStyle>
          <a:p>
            <a:pPr lvl="0"/>
            <a:r>
              <a:rPr lang="en-GB"/>
              <a:t>Insert copy here</a:t>
            </a:r>
            <a:endParaRPr lang="en-US"/>
          </a:p>
        </p:txBody>
      </p:sp>
      <p:pic>
        <p:nvPicPr>
          <p:cNvPr id="2" name="Graphic 1">
            <a:extLst>
              <a:ext uri="{FF2B5EF4-FFF2-40B4-BE49-F238E27FC236}">
                <a16:creationId xmlns:a16="http://schemas.microsoft.com/office/drawing/2014/main" id="{43FCA2C2-1428-C7A6-A373-AD6DDC6378F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24221788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 logo">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B3FF331-8A63-5278-7754-DE49B918B1C6}"/>
              </a:ext>
            </a:extLst>
          </p:cNvPr>
          <p:cNvSpPr>
            <a:spLocks noGrp="1"/>
          </p:cNvSpPr>
          <p:nvPr>
            <p:ph type="dt" sz="half" idx="2"/>
          </p:nvPr>
        </p:nvSpPr>
        <p:spPr>
          <a:xfrm>
            <a:off x="9601200" y="6318250"/>
            <a:ext cx="952500" cy="365125"/>
          </a:xfrm>
          <a:prstGeom prst="rect">
            <a:avLst/>
          </a:prstGeom>
        </p:spPr>
        <p:txBody>
          <a:bodyPr vert="horz" lIns="0" tIns="0" rIns="0" bIns="0" rtlCol="0" anchor="b" anchorCtr="0"/>
          <a:lstStyle>
            <a:lvl1pPr algn="l">
              <a:defRPr sz="1200">
                <a:solidFill>
                  <a:schemeClr val="bg1"/>
                </a:solidFill>
              </a:defRPr>
            </a:lvl1pPr>
          </a:lstStyle>
          <a:p>
            <a:fld id="{33FED1FA-93DE-FA41-9AEA-D83E340AC892}" type="datetime1">
              <a:rPr lang="en-AU" smtClean="0"/>
              <a:pPr/>
              <a:t>15/09/2023</a:t>
            </a:fld>
            <a:endParaRPr lang="en-US"/>
          </a:p>
        </p:txBody>
      </p:sp>
      <p:sp>
        <p:nvSpPr>
          <p:cNvPr id="5" name="Slide Number Placeholder 5">
            <a:extLst>
              <a:ext uri="{FF2B5EF4-FFF2-40B4-BE49-F238E27FC236}">
                <a16:creationId xmlns:a16="http://schemas.microsoft.com/office/drawing/2014/main" id="{74BC257A-2BBA-D9DC-1C84-DFA281E3172B}"/>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a:p>
        </p:txBody>
      </p:sp>
      <p:pic>
        <p:nvPicPr>
          <p:cNvPr id="3" name="Graphic 2">
            <a:extLst>
              <a:ext uri="{FF2B5EF4-FFF2-40B4-BE49-F238E27FC236}">
                <a16:creationId xmlns:a16="http://schemas.microsoft.com/office/drawing/2014/main" id="{6812A49E-43E2-A84E-FF4E-D3221AA85F7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1304496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 logos (Grey)">
    <p:bg>
      <p:bgPr>
        <a:solidFill>
          <a:schemeClr val="bg2"/>
        </a:solid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DFF1B892-3ADB-EB2C-2E65-640D8E987B7D}"/>
              </a:ext>
            </a:extLst>
          </p:cNvPr>
          <p:cNvSpPr>
            <a:spLocks noGrp="1"/>
          </p:cNvSpPr>
          <p:nvPr>
            <p:ph type="dt" sz="half" idx="2"/>
          </p:nvPr>
        </p:nvSpPr>
        <p:spPr>
          <a:xfrm>
            <a:off x="9601200" y="6318250"/>
            <a:ext cx="952500" cy="365125"/>
          </a:xfrm>
          <a:prstGeom prst="rect">
            <a:avLst/>
          </a:prstGeom>
        </p:spPr>
        <p:txBody>
          <a:bodyPr vert="horz" lIns="0" tIns="0" rIns="0" bIns="0" rtlCol="0" anchor="b" anchorCtr="0"/>
          <a:lstStyle>
            <a:lvl1pPr algn="l">
              <a:defRPr sz="1200">
                <a:solidFill>
                  <a:schemeClr val="tx1">
                    <a:lumMod val="65000"/>
                    <a:lumOff val="35000"/>
                  </a:schemeClr>
                </a:solidFill>
              </a:defRPr>
            </a:lvl1pPr>
          </a:lstStyle>
          <a:p>
            <a:fld id="{33FED1FA-93DE-FA41-9AEA-D83E340AC892}" type="datetime1">
              <a:rPr lang="en-AU" smtClean="0"/>
              <a:pPr/>
              <a:t>15/09/2023</a:t>
            </a:fld>
            <a:endParaRPr lang="en-US"/>
          </a:p>
        </p:txBody>
      </p:sp>
      <p:sp>
        <p:nvSpPr>
          <p:cNvPr id="7" name="Slide Number Placeholder 5">
            <a:extLst>
              <a:ext uri="{FF2B5EF4-FFF2-40B4-BE49-F238E27FC236}">
                <a16:creationId xmlns:a16="http://schemas.microsoft.com/office/drawing/2014/main" id="{6FCE781E-2E04-52AC-5DA4-4641B0CDA963}"/>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tx1">
                    <a:lumMod val="65000"/>
                    <a:lumOff val="35000"/>
                  </a:schemeClr>
                </a:solidFill>
              </a:defRPr>
            </a:lvl1pPr>
          </a:lstStyle>
          <a:p>
            <a:fld id="{2DF82FAA-A2BF-45DE-8144-A32C029355AD}" type="slidenum">
              <a:rPr lang="en-US" smtClean="0"/>
              <a:pPr/>
              <a:t>‹#›</a:t>
            </a:fld>
            <a:endParaRPr lang="en-US"/>
          </a:p>
        </p:txBody>
      </p:sp>
      <p:pic>
        <p:nvPicPr>
          <p:cNvPr id="2" name="Graphic 1">
            <a:extLst>
              <a:ext uri="{FF2B5EF4-FFF2-40B4-BE49-F238E27FC236}">
                <a16:creationId xmlns:a16="http://schemas.microsoft.com/office/drawing/2014/main" id="{B6753C2D-3B58-3C17-2AF7-8E3034B521F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6"/>
          </a:xfrm>
          <a:prstGeom prst="rect">
            <a:avLst/>
          </a:prstGeom>
        </p:spPr>
      </p:pic>
    </p:spTree>
    <p:extLst>
      <p:ext uri="{BB962C8B-B14F-4D97-AF65-F5344CB8AC3E}">
        <p14:creationId xmlns:p14="http://schemas.microsoft.com/office/powerpoint/2010/main" val="40354289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fram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6139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72D00F-37BB-670A-CDDD-A88CED487DB5}"/>
              </a:ext>
            </a:extLst>
          </p:cNvPr>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1298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CE68AC4-931B-40F0-8E58-96E8A631CFF1}"/>
              </a:ext>
            </a:extLst>
          </p:cNvPr>
          <p:cNvSpPr>
            <a:spLocks noGrp="1"/>
          </p:cNvSpPr>
          <p:nvPr>
            <p:ph type="pic" sz="quarter" idx="10" hasCustomPrompt="1"/>
          </p:nvPr>
        </p:nvSpPr>
        <p:spPr>
          <a:xfrm>
            <a:off x="0" y="0"/>
            <a:ext cx="12192000" cy="6858000"/>
          </a:xfrm>
          <a:prstGeom prst="rect">
            <a:avLst/>
          </a:prstGeom>
          <a:pattFill prst="pct40">
            <a:fgClr>
              <a:schemeClr val="bg2"/>
            </a:fgClr>
            <a:bgClr>
              <a:schemeClr val="bg1"/>
            </a:bgClr>
          </a:pattFill>
        </p:spPr>
        <p:txBody>
          <a:bodyPr anchor="ctr">
            <a:normAutofit/>
          </a:bodyPr>
          <a:lstStyle>
            <a:lvl1pPr marL="0" indent="0" algn="ctr">
              <a:buNone/>
              <a:defRPr sz="1800"/>
            </a:lvl1pPr>
          </a:lstStyle>
          <a:p>
            <a:r>
              <a:rPr lang="en-US"/>
              <a:t>Drag and Drop your picture here</a:t>
            </a:r>
          </a:p>
        </p:txBody>
      </p:sp>
    </p:spTree>
    <p:extLst>
      <p:ext uri="{BB962C8B-B14F-4D97-AF65-F5344CB8AC3E}">
        <p14:creationId xmlns:p14="http://schemas.microsoft.com/office/powerpoint/2010/main" val="25594317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ull page image + blue border">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6591B76-349C-AAF8-3595-7E374378C12E}"/>
              </a:ext>
            </a:extLst>
          </p:cNvPr>
          <p:cNvSpPr>
            <a:spLocks noGrp="1"/>
          </p:cNvSpPr>
          <p:nvPr>
            <p:ph type="pic" sz="quarter" idx="10" hasCustomPrompt="1"/>
          </p:nvPr>
        </p:nvSpPr>
        <p:spPr>
          <a:xfrm>
            <a:off x="235484"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56517" h="6236996">
                <a:moveTo>
                  <a:pt x="0" y="0"/>
                </a:moveTo>
                <a:lnTo>
                  <a:pt x="11956517" y="0"/>
                </a:lnTo>
                <a:lnTo>
                  <a:pt x="11956517" y="6236996"/>
                </a:lnTo>
                <a:lnTo>
                  <a:pt x="1080008" y="6236996"/>
                </a:lnTo>
                <a:cubicBezTo>
                  <a:pt x="483540" y="6236996"/>
                  <a:pt x="0" y="5753468"/>
                  <a:pt x="0" y="5157000"/>
                </a:cubicBezTo>
                <a:close/>
              </a:path>
            </a:pathLst>
          </a:custGeom>
          <a:pattFill prst="pct40">
            <a:fgClr>
              <a:schemeClr val="bg2"/>
            </a:fgClr>
            <a:bgClr>
              <a:schemeClr val="bg1"/>
            </a:bgClr>
          </a:pattFill>
        </p:spPr>
        <p:txBody>
          <a:bodyPr wrap="square" anchor="ctr">
            <a:noAutofit/>
          </a:bodyPr>
          <a:lstStyle>
            <a:lvl1pPr marL="0" indent="0" algn="ctr">
              <a:buNone/>
              <a:defRPr sz="1800"/>
            </a:lvl1pPr>
          </a:lstStyle>
          <a:p>
            <a:r>
              <a:rPr lang="en-US"/>
              <a:t>Drag and Drop your picture here</a:t>
            </a:r>
          </a:p>
        </p:txBody>
      </p:sp>
      <p:sp>
        <p:nvSpPr>
          <p:cNvPr id="7" name="Slide Number Placeholder 5">
            <a:extLst>
              <a:ext uri="{FF2B5EF4-FFF2-40B4-BE49-F238E27FC236}">
                <a16:creationId xmlns:a16="http://schemas.microsoft.com/office/drawing/2014/main" id="{FC55E120-A953-7B9F-9AC1-15E8647129C9}"/>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a:p>
        </p:txBody>
      </p:sp>
      <p:pic>
        <p:nvPicPr>
          <p:cNvPr id="4" name="Graphic 3">
            <a:extLst>
              <a:ext uri="{FF2B5EF4-FFF2-40B4-BE49-F238E27FC236}">
                <a16:creationId xmlns:a16="http://schemas.microsoft.com/office/drawing/2014/main" id="{D07D9498-A035-28F1-3FBC-1356DE267A4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21171293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allery x 3">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27D51A77-13EF-47D9-A0F6-DA398711284F}"/>
              </a:ext>
            </a:extLst>
          </p:cNvPr>
          <p:cNvSpPr>
            <a:spLocks noGrp="1"/>
          </p:cNvSpPr>
          <p:nvPr>
            <p:ph type="pic" sz="quarter" idx="15" hasCustomPrompt="1"/>
          </p:nvPr>
        </p:nvSpPr>
        <p:spPr>
          <a:xfrm>
            <a:off x="6096000" y="0"/>
            <a:ext cx="6096000" cy="3429000"/>
          </a:xfrm>
          <a:prstGeom prst="rect">
            <a:avLst/>
          </a:prstGeom>
          <a:pattFill prst="pct40">
            <a:fgClr>
              <a:schemeClr val="bg2"/>
            </a:fgClr>
            <a:bgClr>
              <a:schemeClr val="bg1"/>
            </a:bgClr>
          </a:pattFill>
        </p:spPr>
        <p:txBody>
          <a:bodyPr anchor="ctr">
            <a:normAutofit/>
          </a:bodyPr>
          <a:lstStyle>
            <a:lvl1pPr marL="0" indent="0" algn="ctr">
              <a:buNone/>
              <a:defRPr sz="1800"/>
            </a:lvl1pPr>
          </a:lstStyle>
          <a:p>
            <a:r>
              <a:rPr lang="en-US"/>
              <a:t>Drag and Drop your picture here</a:t>
            </a:r>
          </a:p>
        </p:txBody>
      </p:sp>
      <p:sp>
        <p:nvSpPr>
          <p:cNvPr id="7" name="Picture Placeholder 6">
            <a:extLst>
              <a:ext uri="{FF2B5EF4-FFF2-40B4-BE49-F238E27FC236}">
                <a16:creationId xmlns:a16="http://schemas.microsoft.com/office/drawing/2014/main" id="{F0E316B9-9F08-4A6F-B7CA-2B5EDC1BDF4B}"/>
              </a:ext>
            </a:extLst>
          </p:cNvPr>
          <p:cNvSpPr>
            <a:spLocks noGrp="1"/>
          </p:cNvSpPr>
          <p:nvPr>
            <p:ph type="pic" sz="quarter" idx="13" hasCustomPrompt="1"/>
          </p:nvPr>
        </p:nvSpPr>
        <p:spPr>
          <a:xfrm>
            <a:off x="0" y="3429000"/>
            <a:ext cx="6096000" cy="3429000"/>
          </a:xfrm>
          <a:prstGeom prst="rect">
            <a:avLst/>
          </a:prstGeom>
          <a:pattFill prst="pct40">
            <a:fgClr>
              <a:schemeClr val="bg2"/>
            </a:fgClr>
            <a:bgClr>
              <a:schemeClr val="bg1"/>
            </a:bgClr>
          </a:pattFill>
        </p:spPr>
        <p:txBody>
          <a:bodyPr anchor="ctr">
            <a:normAutofit/>
          </a:bodyPr>
          <a:lstStyle>
            <a:lvl1pPr marL="0" indent="0" algn="ctr">
              <a:buNone/>
              <a:defRPr sz="1800"/>
            </a:lvl1pPr>
          </a:lstStyle>
          <a:p>
            <a:r>
              <a:rPr lang="en-US"/>
              <a:t>Drag and Drop your picture here</a:t>
            </a:r>
          </a:p>
        </p:txBody>
      </p:sp>
      <p:sp>
        <p:nvSpPr>
          <p:cNvPr id="3" name="Picture Placeholder 6">
            <a:extLst>
              <a:ext uri="{FF2B5EF4-FFF2-40B4-BE49-F238E27FC236}">
                <a16:creationId xmlns:a16="http://schemas.microsoft.com/office/drawing/2014/main" id="{C4D9600E-4744-4D2A-8CCF-B4A3E8CDB5BD}"/>
              </a:ext>
            </a:extLst>
          </p:cNvPr>
          <p:cNvSpPr>
            <a:spLocks noGrp="1"/>
          </p:cNvSpPr>
          <p:nvPr>
            <p:ph type="pic" sz="quarter" idx="14" hasCustomPrompt="1"/>
          </p:nvPr>
        </p:nvSpPr>
        <p:spPr>
          <a:xfrm>
            <a:off x="6096000" y="3429000"/>
            <a:ext cx="6096000" cy="3429000"/>
          </a:xfrm>
          <a:prstGeom prst="rect">
            <a:avLst/>
          </a:prstGeom>
          <a:pattFill prst="pct40">
            <a:fgClr>
              <a:schemeClr val="bg2"/>
            </a:fgClr>
            <a:bgClr>
              <a:schemeClr val="bg1"/>
            </a:bgClr>
          </a:pattFill>
        </p:spPr>
        <p:txBody>
          <a:bodyPr anchor="ctr">
            <a:normAutofit/>
          </a:bodyPr>
          <a:lstStyle>
            <a:lvl1pPr marL="0" indent="0" algn="ctr">
              <a:buNone/>
              <a:defRPr sz="1800"/>
            </a:lvl1pPr>
          </a:lstStyle>
          <a:p>
            <a:r>
              <a:rPr lang="en-US"/>
              <a:t>Drag and Drop your picture here</a:t>
            </a:r>
          </a:p>
        </p:txBody>
      </p:sp>
      <p:sp>
        <p:nvSpPr>
          <p:cNvPr id="5" name="Title 4">
            <a:extLst>
              <a:ext uri="{FF2B5EF4-FFF2-40B4-BE49-F238E27FC236}">
                <a16:creationId xmlns:a16="http://schemas.microsoft.com/office/drawing/2014/main" id="{D13E54F4-D085-3AFB-6613-9EF743E31126}"/>
              </a:ext>
            </a:extLst>
          </p:cNvPr>
          <p:cNvSpPr>
            <a:spLocks noGrp="1"/>
          </p:cNvSpPr>
          <p:nvPr>
            <p:ph type="title"/>
          </p:nvPr>
        </p:nvSpPr>
        <p:spPr>
          <a:xfrm>
            <a:off x="838200" y="0"/>
            <a:ext cx="4798325" cy="3428999"/>
          </a:xfrm>
        </p:spPr>
        <p:txBody>
          <a:bodyPr anchor="ctr" anchorCtr="0"/>
          <a:lstStyle/>
          <a:p>
            <a:r>
              <a:rPr lang="en-GB"/>
              <a:t>Click to edit Master title style</a:t>
            </a:r>
            <a:endParaRPr lang="en-US"/>
          </a:p>
        </p:txBody>
      </p:sp>
      <p:sp>
        <p:nvSpPr>
          <p:cNvPr id="9" name="Slide Number Placeholder 5">
            <a:extLst>
              <a:ext uri="{FF2B5EF4-FFF2-40B4-BE49-F238E27FC236}">
                <a16:creationId xmlns:a16="http://schemas.microsoft.com/office/drawing/2014/main" id="{580BFA7D-454F-26ED-3960-C4B74DDDFC88}"/>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a:p>
        </p:txBody>
      </p:sp>
    </p:spTree>
    <p:extLst>
      <p:ext uri="{BB962C8B-B14F-4D97-AF65-F5344CB8AC3E}">
        <p14:creationId xmlns:p14="http://schemas.microsoft.com/office/powerpoint/2010/main" val="10930018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tyle 4 (White)">
    <p:bg>
      <p:bgPr>
        <a:solidFill>
          <a:schemeClr val="bg1"/>
        </a:solidFill>
        <a:effectLst/>
      </p:bgPr>
    </p:bg>
    <p:spTree>
      <p:nvGrpSpPr>
        <p:cNvPr id="1" name=""/>
        <p:cNvGrpSpPr/>
        <p:nvPr/>
      </p:nvGrpSpPr>
      <p:grpSpPr>
        <a:xfrm>
          <a:off x="0" y="0"/>
          <a:ext cx="0" cy="0"/>
          <a:chOff x="0" y="0"/>
          <a:chExt cx="0" cy="0"/>
        </a:xfrm>
      </p:grpSpPr>
      <p:sp>
        <p:nvSpPr>
          <p:cNvPr id="8" name="Text Placeholder 5">
            <a:extLst>
              <a:ext uri="{FF2B5EF4-FFF2-40B4-BE49-F238E27FC236}">
                <a16:creationId xmlns:a16="http://schemas.microsoft.com/office/drawing/2014/main" id="{43E87C4C-EBF4-5F68-6570-A736F956A438}"/>
              </a:ext>
            </a:extLst>
          </p:cNvPr>
          <p:cNvSpPr>
            <a:spLocks noGrp="1"/>
          </p:cNvSpPr>
          <p:nvPr>
            <p:ph type="body" sz="quarter" idx="13" hasCustomPrompt="1"/>
          </p:nvPr>
        </p:nvSpPr>
        <p:spPr>
          <a:xfrm>
            <a:off x="4687746" y="3075397"/>
            <a:ext cx="6666053" cy="674975"/>
          </a:xfrm>
        </p:spPr>
        <p:txBody>
          <a:bodyPr>
            <a:noAutofit/>
          </a:bodyPr>
          <a:lstStyle>
            <a:lvl1pPr marL="0" indent="0" algn="l">
              <a:buNone/>
              <a:defRPr sz="4400" b="1">
                <a:solidFill>
                  <a:schemeClr val="tx2"/>
                </a:solidFill>
              </a:defRPr>
            </a:lvl1pPr>
          </a:lstStyle>
          <a:p>
            <a:pPr lvl="0"/>
            <a:r>
              <a:rPr lang="en-GB"/>
              <a:t>Insert title here</a:t>
            </a:r>
            <a:endParaRPr lang="en-US"/>
          </a:p>
        </p:txBody>
      </p:sp>
      <p:sp>
        <p:nvSpPr>
          <p:cNvPr id="11" name="Text Placeholder 5">
            <a:extLst>
              <a:ext uri="{FF2B5EF4-FFF2-40B4-BE49-F238E27FC236}">
                <a16:creationId xmlns:a16="http://schemas.microsoft.com/office/drawing/2014/main" id="{CA4BFDD7-A21D-DDCD-ACD4-291C39648895}"/>
              </a:ext>
            </a:extLst>
          </p:cNvPr>
          <p:cNvSpPr>
            <a:spLocks noGrp="1"/>
          </p:cNvSpPr>
          <p:nvPr>
            <p:ph type="body" sz="quarter" idx="12" hasCustomPrompt="1"/>
          </p:nvPr>
        </p:nvSpPr>
        <p:spPr>
          <a:xfrm>
            <a:off x="4687746" y="3770586"/>
            <a:ext cx="6666053" cy="674975"/>
          </a:xfrm>
        </p:spPr>
        <p:txBody>
          <a:bodyPr>
            <a:normAutofit/>
          </a:bodyPr>
          <a:lstStyle>
            <a:lvl1pPr marL="0" indent="0" algn="l">
              <a:buNone/>
              <a:defRPr sz="2800" b="0">
                <a:solidFill>
                  <a:schemeClr val="tx2"/>
                </a:solidFill>
              </a:defRPr>
            </a:lvl1pPr>
          </a:lstStyle>
          <a:p>
            <a:pPr lvl="0"/>
            <a:r>
              <a:rPr lang="en-GB"/>
              <a:t>Insert subtitle</a:t>
            </a:r>
            <a:endParaRPr lang="en-US"/>
          </a:p>
        </p:txBody>
      </p:sp>
      <p:sp>
        <p:nvSpPr>
          <p:cNvPr id="15" name="Freeform 14">
            <a:extLst>
              <a:ext uri="{FF2B5EF4-FFF2-40B4-BE49-F238E27FC236}">
                <a16:creationId xmlns:a16="http://schemas.microsoft.com/office/drawing/2014/main" id="{A7DD4857-7F66-E81F-7A24-0093962F6F37}"/>
              </a:ext>
            </a:extLst>
          </p:cNvPr>
          <p:cNvSpPr/>
          <p:nvPr userDrawn="1"/>
        </p:nvSpPr>
        <p:spPr>
          <a:xfrm>
            <a:off x="1565338" y="3428106"/>
            <a:ext cx="1351295" cy="3429893"/>
          </a:xfrm>
          <a:custGeom>
            <a:avLst/>
            <a:gdLst>
              <a:gd name="connsiteX0" fmla="*/ 1351295 w 1351295"/>
              <a:gd name="connsiteY0" fmla="*/ 893 h 3429893"/>
              <a:gd name="connsiteX1" fmla="*/ 649764 w 1351295"/>
              <a:gd name="connsiteY1" fmla="*/ 741164 h 3429893"/>
              <a:gd name="connsiteX2" fmla="*/ 649764 w 1351295"/>
              <a:gd name="connsiteY2" fmla="*/ 3429893 h 3429893"/>
              <a:gd name="connsiteX3" fmla="*/ 0 w 1351295"/>
              <a:gd name="connsiteY3" fmla="*/ 3429893 h 3429893"/>
              <a:gd name="connsiteX4" fmla="*/ 0 w 1351295"/>
              <a:gd name="connsiteY4" fmla="*/ 742950 h 3429893"/>
              <a:gd name="connsiteX5" fmla="*/ 700638 w 1351295"/>
              <a:gd name="connsiteY5" fmla="*/ 0 h 3429893"/>
              <a:gd name="connsiteX6" fmla="*/ 1351295 w 1351295"/>
              <a:gd name="connsiteY6" fmla="*/ 893 h 342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1295" h="3429893">
                <a:moveTo>
                  <a:pt x="1351295" y="893"/>
                </a:moveTo>
                <a:cubicBezTo>
                  <a:pt x="954118" y="893"/>
                  <a:pt x="649764" y="357188"/>
                  <a:pt x="649764" y="741164"/>
                </a:cubicBezTo>
                <a:lnTo>
                  <a:pt x="649764" y="3429893"/>
                </a:lnTo>
                <a:lnTo>
                  <a:pt x="0" y="3429893"/>
                </a:lnTo>
                <a:lnTo>
                  <a:pt x="0" y="742950"/>
                </a:lnTo>
                <a:cubicBezTo>
                  <a:pt x="0" y="342007"/>
                  <a:pt x="308816" y="5358"/>
                  <a:pt x="700638" y="0"/>
                </a:cubicBezTo>
                <a:lnTo>
                  <a:pt x="1351295" y="893"/>
                </a:lnTo>
              </a:path>
            </a:pathLst>
          </a:custGeom>
          <a:solidFill>
            <a:schemeClr val="tx2"/>
          </a:solidFill>
          <a:ln w="892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7C14A2B8-0CEB-A223-741A-20B97AFBFE8A}"/>
              </a:ext>
            </a:extLst>
          </p:cNvPr>
          <p:cNvSpPr/>
          <p:nvPr userDrawn="1"/>
        </p:nvSpPr>
        <p:spPr>
          <a:xfrm>
            <a:off x="1563553" y="-892"/>
            <a:ext cx="1351294" cy="3429892"/>
          </a:xfrm>
          <a:custGeom>
            <a:avLst/>
            <a:gdLst>
              <a:gd name="connsiteX0" fmla="*/ 1351295 w 1351294"/>
              <a:gd name="connsiteY0" fmla="*/ 3429000 h 3429892"/>
              <a:gd name="connsiteX1" fmla="*/ 649764 w 1351294"/>
              <a:gd name="connsiteY1" fmla="*/ 2688729 h 3429892"/>
              <a:gd name="connsiteX2" fmla="*/ 649764 w 1351294"/>
              <a:gd name="connsiteY2" fmla="*/ 0 h 3429892"/>
              <a:gd name="connsiteX3" fmla="*/ 0 w 1351294"/>
              <a:gd name="connsiteY3" fmla="*/ 0 h 3429892"/>
              <a:gd name="connsiteX4" fmla="*/ 0 w 1351294"/>
              <a:gd name="connsiteY4" fmla="*/ 2686943 h 3429892"/>
              <a:gd name="connsiteX5" fmla="*/ 701531 w 1351294"/>
              <a:gd name="connsiteY5" fmla="*/ 3429893 h 3429892"/>
              <a:gd name="connsiteX6" fmla="*/ 1351295 w 1351294"/>
              <a:gd name="connsiteY6" fmla="*/ 3429000 h 3429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1294" h="3429892">
                <a:moveTo>
                  <a:pt x="1351295" y="3429000"/>
                </a:moveTo>
                <a:cubicBezTo>
                  <a:pt x="954118" y="3429000"/>
                  <a:pt x="649764" y="3072706"/>
                  <a:pt x="649764" y="2688729"/>
                </a:cubicBezTo>
                <a:lnTo>
                  <a:pt x="649764" y="0"/>
                </a:lnTo>
                <a:lnTo>
                  <a:pt x="0" y="0"/>
                </a:lnTo>
                <a:lnTo>
                  <a:pt x="0" y="2686943"/>
                </a:lnTo>
                <a:cubicBezTo>
                  <a:pt x="0" y="3087886"/>
                  <a:pt x="309709" y="3424535"/>
                  <a:pt x="701531" y="3429893"/>
                </a:cubicBezTo>
                <a:lnTo>
                  <a:pt x="1351295" y="3429000"/>
                </a:lnTo>
              </a:path>
            </a:pathLst>
          </a:custGeom>
          <a:solidFill>
            <a:srgbClr val="C0C1C2"/>
          </a:solidFill>
          <a:ln w="89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096E24F-91B0-FA4C-79FA-E89F3690EBEE}"/>
              </a:ext>
            </a:extLst>
          </p:cNvPr>
          <p:cNvSpPr/>
          <p:nvPr userDrawn="1"/>
        </p:nvSpPr>
        <p:spPr>
          <a:xfrm>
            <a:off x="2211532" y="-892"/>
            <a:ext cx="1351294" cy="3429892"/>
          </a:xfrm>
          <a:custGeom>
            <a:avLst/>
            <a:gdLst>
              <a:gd name="connsiteX0" fmla="*/ 1351295 w 1351294"/>
              <a:gd name="connsiteY0" fmla="*/ 3429000 h 3429892"/>
              <a:gd name="connsiteX1" fmla="*/ 649764 w 1351294"/>
              <a:gd name="connsiteY1" fmla="*/ 2688729 h 3429892"/>
              <a:gd name="connsiteX2" fmla="*/ 649764 w 1351294"/>
              <a:gd name="connsiteY2" fmla="*/ 0 h 3429892"/>
              <a:gd name="connsiteX3" fmla="*/ 0 w 1351294"/>
              <a:gd name="connsiteY3" fmla="*/ 0 h 3429892"/>
              <a:gd name="connsiteX4" fmla="*/ 0 w 1351294"/>
              <a:gd name="connsiteY4" fmla="*/ 2686943 h 3429892"/>
              <a:gd name="connsiteX5" fmla="*/ 701531 w 1351294"/>
              <a:gd name="connsiteY5" fmla="*/ 3429893 h 3429892"/>
              <a:gd name="connsiteX6" fmla="*/ 1351295 w 1351294"/>
              <a:gd name="connsiteY6" fmla="*/ 3429000 h 3429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1294" h="3429892">
                <a:moveTo>
                  <a:pt x="1351295" y="3429000"/>
                </a:moveTo>
                <a:cubicBezTo>
                  <a:pt x="954118" y="3429000"/>
                  <a:pt x="649764" y="3072706"/>
                  <a:pt x="649764" y="2688729"/>
                </a:cubicBezTo>
                <a:lnTo>
                  <a:pt x="649764" y="0"/>
                </a:lnTo>
                <a:lnTo>
                  <a:pt x="0" y="0"/>
                </a:lnTo>
                <a:lnTo>
                  <a:pt x="0" y="2686943"/>
                </a:lnTo>
                <a:cubicBezTo>
                  <a:pt x="0" y="3087886"/>
                  <a:pt x="309709" y="3424535"/>
                  <a:pt x="701531" y="3429893"/>
                </a:cubicBezTo>
                <a:lnTo>
                  <a:pt x="1351295" y="3429000"/>
                </a:lnTo>
              </a:path>
            </a:pathLst>
          </a:custGeom>
          <a:solidFill>
            <a:srgbClr val="EFEEEE"/>
          </a:solidFill>
          <a:ln w="89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DD4189D8-7BA8-BE09-EE54-DC30F9E86DD6}"/>
              </a:ext>
            </a:extLst>
          </p:cNvPr>
          <p:cNvSpPr/>
          <p:nvPr userDrawn="1"/>
        </p:nvSpPr>
        <p:spPr>
          <a:xfrm>
            <a:off x="2211532" y="3428106"/>
            <a:ext cx="1351294" cy="3429893"/>
          </a:xfrm>
          <a:custGeom>
            <a:avLst/>
            <a:gdLst>
              <a:gd name="connsiteX0" fmla="*/ 1351295 w 1351294"/>
              <a:gd name="connsiteY0" fmla="*/ 893 h 3429893"/>
              <a:gd name="connsiteX1" fmla="*/ 649764 w 1351294"/>
              <a:gd name="connsiteY1" fmla="*/ 741164 h 3429893"/>
              <a:gd name="connsiteX2" fmla="*/ 649764 w 1351294"/>
              <a:gd name="connsiteY2" fmla="*/ 3429893 h 3429893"/>
              <a:gd name="connsiteX3" fmla="*/ 0 w 1351294"/>
              <a:gd name="connsiteY3" fmla="*/ 3429893 h 3429893"/>
              <a:gd name="connsiteX4" fmla="*/ 0 w 1351294"/>
              <a:gd name="connsiteY4" fmla="*/ 742950 h 3429893"/>
              <a:gd name="connsiteX5" fmla="*/ 701531 w 1351294"/>
              <a:gd name="connsiteY5" fmla="*/ 0 h 3429893"/>
              <a:gd name="connsiteX6" fmla="*/ 1351295 w 1351294"/>
              <a:gd name="connsiteY6" fmla="*/ 893 h 342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1294" h="3429893">
                <a:moveTo>
                  <a:pt x="1351295" y="893"/>
                </a:moveTo>
                <a:cubicBezTo>
                  <a:pt x="955010" y="893"/>
                  <a:pt x="649764" y="357188"/>
                  <a:pt x="649764" y="741164"/>
                </a:cubicBezTo>
                <a:lnTo>
                  <a:pt x="649764" y="3429893"/>
                </a:lnTo>
                <a:lnTo>
                  <a:pt x="0" y="3429893"/>
                </a:lnTo>
                <a:lnTo>
                  <a:pt x="0" y="742950"/>
                </a:lnTo>
                <a:cubicBezTo>
                  <a:pt x="0" y="342007"/>
                  <a:pt x="308816" y="5358"/>
                  <a:pt x="701531" y="0"/>
                </a:cubicBezTo>
                <a:lnTo>
                  <a:pt x="1351295" y="893"/>
                </a:lnTo>
              </a:path>
            </a:pathLst>
          </a:custGeom>
          <a:solidFill>
            <a:srgbClr val="C0C1C2"/>
          </a:solidFill>
          <a:ln w="89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566EB00-185F-18B9-97D1-D4A0964C8E3A}"/>
              </a:ext>
            </a:extLst>
          </p:cNvPr>
          <p:cNvSpPr/>
          <p:nvPr userDrawn="1"/>
        </p:nvSpPr>
        <p:spPr>
          <a:xfrm>
            <a:off x="2851478" y="3428106"/>
            <a:ext cx="1317378" cy="3429893"/>
          </a:xfrm>
          <a:custGeom>
            <a:avLst/>
            <a:gdLst>
              <a:gd name="connsiteX0" fmla="*/ 0 w 1317378"/>
              <a:gd name="connsiteY0" fmla="*/ 3429893 h 3429893"/>
              <a:gd name="connsiteX1" fmla="*/ 0 w 1317378"/>
              <a:gd name="connsiteY1" fmla="*/ 3429893 h 3429893"/>
              <a:gd name="connsiteX2" fmla="*/ 10711 w 1317378"/>
              <a:gd name="connsiteY2" fmla="*/ 3429893 h 3429893"/>
              <a:gd name="connsiteX3" fmla="*/ 10711 w 1317378"/>
              <a:gd name="connsiteY3" fmla="*/ 741164 h 3429893"/>
              <a:gd name="connsiteX4" fmla="*/ 597105 w 1317378"/>
              <a:gd name="connsiteY4" fmla="*/ 10716 h 3429893"/>
              <a:gd name="connsiteX5" fmla="*/ 624773 w 1317378"/>
              <a:gd name="connsiteY5" fmla="*/ 6251 h 3429893"/>
              <a:gd name="connsiteX6" fmla="*/ 678325 w 1317378"/>
              <a:gd name="connsiteY6" fmla="*/ 893 h 3429893"/>
              <a:gd name="connsiteX7" fmla="*/ 678325 w 1317378"/>
              <a:gd name="connsiteY7" fmla="*/ 893 h 3429893"/>
              <a:gd name="connsiteX8" fmla="*/ 701531 w 1317378"/>
              <a:gd name="connsiteY8" fmla="*/ 0 h 3429893"/>
              <a:gd name="connsiteX9" fmla="*/ 1317379 w 1317378"/>
              <a:gd name="connsiteY9" fmla="*/ 0 h 3429893"/>
              <a:gd name="connsiteX10" fmla="*/ 1317379 w 1317378"/>
              <a:gd name="connsiteY10" fmla="*/ 893 h 3429893"/>
              <a:gd name="connsiteX11" fmla="*/ 650656 w 1317378"/>
              <a:gd name="connsiteY11" fmla="*/ 740271 h 3429893"/>
              <a:gd name="connsiteX12" fmla="*/ 650656 w 1317378"/>
              <a:gd name="connsiteY12" fmla="*/ 3429893 h 3429893"/>
              <a:gd name="connsiteX13" fmla="*/ 0 w 1317378"/>
              <a:gd name="connsiteY13" fmla="*/ 3429893 h 342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7378" h="3429893">
                <a:moveTo>
                  <a:pt x="0" y="3429893"/>
                </a:moveTo>
                <a:lnTo>
                  <a:pt x="0" y="3429893"/>
                </a:lnTo>
                <a:lnTo>
                  <a:pt x="10711" y="3429893"/>
                </a:lnTo>
                <a:lnTo>
                  <a:pt x="10711" y="741164"/>
                </a:lnTo>
                <a:cubicBezTo>
                  <a:pt x="10711" y="394692"/>
                  <a:pt x="257942" y="71438"/>
                  <a:pt x="597105" y="10716"/>
                </a:cubicBezTo>
                <a:lnTo>
                  <a:pt x="624773" y="6251"/>
                </a:lnTo>
                <a:cubicBezTo>
                  <a:pt x="642624" y="3572"/>
                  <a:pt x="660474" y="1786"/>
                  <a:pt x="678325" y="893"/>
                </a:cubicBezTo>
                <a:lnTo>
                  <a:pt x="678325" y="893"/>
                </a:lnTo>
                <a:cubicBezTo>
                  <a:pt x="686358" y="893"/>
                  <a:pt x="694391" y="0"/>
                  <a:pt x="701531" y="0"/>
                </a:cubicBezTo>
                <a:lnTo>
                  <a:pt x="1317379" y="0"/>
                </a:lnTo>
                <a:lnTo>
                  <a:pt x="1317379" y="893"/>
                </a:lnTo>
                <a:cubicBezTo>
                  <a:pt x="937160" y="20538"/>
                  <a:pt x="650656" y="367903"/>
                  <a:pt x="650656" y="740271"/>
                </a:cubicBezTo>
                <a:lnTo>
                  <a:pt x="650656" y="3429893"/>
                </a:lnTo>
                <a:lnTo>
                  <a:pt x="0" y="3429893"/>
                </a:lnTo>
              </a:path>
            </a:pathLst>
          </a:custGeom>
          <a:solidFill>
            <a:srgbClr val="EFEEEE"/>
          </a:solidFill>
          <a:ln w="8925" cap="flat">
            <a:noFill/>
            <a:prstDash val="solid"/>
            <a:miter/>
          </a:ln>
        </p:spPr>
        <p:txBody>
          <a:bodyPr rtlCol="0" anchor="ctr"/>
          <a:lstStyle/>
          <a:p>
            <a:endParaRPr lang="en-US"/>
          </a:p>
        </p:txBody>
      </p:sp>
      <p:sp>
        <p:nvSpPr>
          <p:cNvPr id="4" name="Text Placeholder 5">
            <a:extLst>
              <a:ext uri="{FF2B5EF4-FFF2-40B4-BE49-F238E27FC236}">
                <a16:creationId xmlns:a16="http://schemas.microsoft.com/office/drawing/2014/main" id="{1B83427F-8D1F-BDFF-1497-D6B5896CE840}"/>
              </a:ext>
            </a:extLst>
          </p:cNvPr>
          <p:cNvSpPr>
            <a:spLocks noGrp="1"/>
          </p:cNvSpPr>
          <p:nvPr>
            <p:ph type="body" sz="quarter" idx="14" hasCustomPrompt="1"/>
          </p:nvPr>
        </p:nvSpPr>
        <p:spPr>
          <a:xfrm>
            <a:off x="4687746" y="5638309"/>
            <a:ext cx="6666053" cy="377970"/>
          </a:xfrm>
        </p:spPr>
        <p:txBody>
          <a:bodyPr anchor="b">
            <a:normAutofit/>
          </a:bodyPr>
          <a:lstStyle>
            <a:lvl1pPr marL="0" indent="0" algn="l">
              <a:buNone/>
              <a:defRPr sz="1600" b="0" cap="all" baseline="0">
                <a:solidFill>
                  <a:schemeClr val="tx1"/>
                </a:solidFill>
              </a:defRPr>
            </a:lvl1pPr>
          </a:lstStyle>
          <a:p>
            <a:pPr lvl="0"/>
            <a:r>
              <a:rPr lang="en-GB"/>
              <a:t>Presented by XXX on XXX</a:t>
            </a:r>
            <a:endParaRPr lang="en-US"/>
          </a:p>
        </p:txBody>
      </p:sp>
      <p:sp>
        <p:nvSpPr>
          <p:cNvPr id="5" name="TextBox 4">
            <a:extLst>
              <a:ext uri="{FF2B5EF4-FFF2-40B4-BE49-F238E27FC236}">
                <a16:creationId xmlns:a16="http://schemas.microsoft.com/office/drawing/2014/main" id="{3AC5C772-65AA-AA26-03AB-9887CC4546E4}"/>
              </a:ext>
            </a:extLst>
          </p:cNvPr>
          <p:cNvSpPr txBox="1"/>
          <p:nvPr userDrawn="1"/>
        </p:nvSpPr>
        <p:spPr>
          <a:xfrm>
            <a:off x="4687746" y="6522483"/>
            <a:ext cx="2949472" cy="123111"/>
          </a:xfrm>
          <a:prstGeom prst="rect">
            <a:avLst/>
          </a:prstGeom>
          <a:noFill/>
        </p:spPr>
        <p:txBody>
          <a:bodyPr wrap="square" lIns="0" tIns="0" rIns="0" bIns="0">
            <a:spAutoFit/>
          </a:bodyPr>
          <a:lstStyle/>
          <a:p>
            <a:pPr algn="l"/>
            <a:r>
              <a:rPr lang="en-US" sz="800">
                <a:solidFill>
                  <a:schemeClr val="tx1"/>
                </a:solidFill>
                <a:effectLst/>
                <a:latin typeface="+mn-lt"/>
                <a:ea typeface="Calibri" panose="020F0502020204030204" pitchFamily="34" charset="0"/>
                <a:cs typeface="Times New Roman" panose="02020603050405020304" pitchFamily="18" charset="0"/>
              </a:rPr>
              <a:t>Copyright © 2023 Financial Planning Standards Board Ltd.</a:t>
            </a:r>
            <a:r>
              <a:rPr lang="en-AU" sz="800">
                <a:solidFill>
                  <a:schemeClr val="tx1"/>
                </a:solidFill>
                <a:effectLst/>
                <a:latin typeface="+mn-lt"/>
              </a:rPr>
              <a:t> </a:t>
            </a:r>
            <a:endParaRPr lang="en-US" sz="800">
              <a:solidFill>
                <a:schemeClr val="tx1"/>
              </a:solidFill>
              <a:latin typeface="+mn-lt"/>
            </a:endParaRPr>
          </a:p>
        </p:txBody>
      </p:sp>
      <p:pic>
        <p:nvPicPr>
          <p:cNvPr id="2" name="Graphic 1">
            <a:extLst>
              <a:ext uri="{FF2B5EF4-FFF2-40B4-BE49-F238E27FC236}">
                <a16:creationId xmlns:a16="http://schemas.microsoft.com/office/drawing/2014/main" id="{0ADFF7A4-4D47-C0BA-94CC-A6B6049CB67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743542" y="1835714"/>
            <a:ext cx="4937930" cy="623233"/>
          </a:xfrm>
          <a:prstGeom prst="rect">
            <a:avLst/>
          </a:prstGeom>
        </p:spPr>
      </p:pic>
    </p:spTree>
    <p:extLst>
      <p:ext uri="{BB962C8B-B14F-4D97-AF65-F5344CB8AC3E}">
        <p14:creationId xmlns:p14="http://schemas.microsoft.com/office/powerpoint/2010/main" val="37776766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allery x 8">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C4D9600E-4744-4D2A-8CCF-B4A3E8CDB5BD}"/>
              </a:ext>
            </a:extLst>
          </p:cNvPr>
          <p:cNvSpPr>
            <a:spLocks noGrp="1"/>
          </p:cNvSpPr>
          <p:nvPr>
            <p:ph type="pic" sz="quarter" idx="14" hasCustomPrompt="1"/>
          </p:nvPr>
        </p:nvSpPr>
        <p:spPr>
          <a:xfrm>
            <a:off x="9144000" y="1828800"/>
            <a:ext cx="3048000" cy="2514600"/>
          </a:xfrm>
          <a:prstGeom prst="rect">
            <a:avLst/>
          </a:prstGeom>
          <a:pattFill prst="pct40">
            <a:fgClr>
              <a:schemeClr val="bg2"/>
            </a:fgClr>
            <a:bgClr>
              <a:schemeClr val="bg1"/>
            </a:bgClr>
          </a:pattFill>
        </p:spPr>
        <p:txBody>
          <a:bodyPr anchor="ctr">
            <a:normAutofit/>
          </a:bodyPr>
          <a:lstStyle>
            <a:lvl1pPr marL="0" indent="0" algn="ctr">
              <a:buNone/>
              <a:defRPr sz="1800"/>
            </a:lvl1pPr>
          </a:lstStyle>
          <a:p>
            <a:r>
              <a:rPr lang="en-US"/>
              <a:t>Drag and Drop your picture here</a:t>
            </a:r>
          </a:p>
        </p:txBody>
      </p:sp>
      <p:sp>
        <p:nvSpPr>
          <p:cNvPr id="5" name="Picture Placeholder 6">
            <a:extLst>
              <a:ext uri="{FF2B5EF4-FFF2-40B4-BE49-F238E27FC236}">
                <a16:creationId xmlns:a16="http://schemas.microsoft.com/office/drawing/2014/main" id="{0CB406E6-91CD-4C87-BCE0-27B233551A98}"/>
              </a:ext>
            </a:extLst>
          </p:cNvPr>
          <p:cNvSpPr>
            <a:spLocks noGrp="1"/>
          </p:cNvSpPr>
          <p:nvPr>
            <p:ph type="pic" sz="quarter" idx="16" hasCustomPrompt="1"/>
          </p:nvPr>
        </p:nvSpPr>
        <p:spPr>
          <a:xfrm>
            <a:off x="6096000" y="1828800"/>
            <a:ext cx="3048000" cy="2514600"/>
          </a:xfrm>
          <a:prstGeom prst="rect">
            <a:avLst/>
          </a:prstGeom>
          <a:pattFill prst="pct40">
            <a:fgClr>
              <a:schemeClr val="bg2"/>
            </a:fgClr>
            <a:bgClr>
              <a:schemeClr val="bg1"/>
            </a:bgClr>
          </a:pattFill>
        </p:spPr>
        <p:txBody>
          <a:bodyPr anchor="ctr">
            <a:normAutofit/>
          </a:bodyPr>
          <a:lstStyle>
            <a:lvl1pPr marL="0" indent="0" algn="ctr">
              <a:buNone/>
              <a:defRPr sz="1800"/>
            </a:lvl1pPr>
          </a:lstStyle>
          <a:p>
            <a:r>
              <a:rPr lang="en-US"/>
              <a:t>Drag and Drop your picture here</a:t>
            </a:r>
          </a:p>
        </p:txBody>
      </p:sp>
      <p:sp>
        <p:nvSpPr>
          <p:cNvPr id="6" name="Picture Placeholder 6">
            <a:extLst>
              <a:ext uri="{FF2B5EF4-FFF2-40B4-BE49-F238E27FC236}">
                <a16:creationId xmlns:a16="http://schemas.microsoft.com/office/drawing/2014/main" id="{8986CBCE-8DF4-4A1B-8AF8-59E6E0872605}"/>
              </a:ext>
            </a:extLst>
          </p:cNvPr>
          <p:cNvSpPr>
            <a:spLocks noGrp="1"/>
          </p:cNvSpPr>
          <p:nvPr>
            <p:ph type="pic" sz="quarter" idx="17" hasCustomPrompt="1"/>
          </p:nvPr>
        </p:nvSpPr>
        <p:spPr>
          <a:xfrm>
            <a:off x="3048000" y="1828800"/>
            <a:ext cx="3048000" cy="2514600"/>
          </a:xfrm>
          <a:prstGeom prst="rect">
            <a:avLst/>
          </a:prstGeom>
          <a:pattFill prst="pct40">
            <a:fgClr>
              <a:schemeClr val="bg2"/>
            </a:fgClr>
            <a:bgClr>
              <a:schemeClr val="bg1"/>
            </a:bgClr>
          </a:pattFill>
        </p:spPr>
        <p:txBody>
          <a:bodyPr anchor="ctr">
            <a:normAutofit/>
          </a:bodyPr>
          <a:lstStyle>
            <a:lvl1pPr marL="0" indent="0" algn="ctr">
              <a:buNone/>
              <a:defRPr sz="1800"/>
            </a:lvl1pPr>
          </a:lstStyle>
          <a:p>
            <a:r>
              <a:rPr lang="en-US"/>
              <a:t>Drag and Drop your picture here</a:t>
            </a:r>
          </a:p>
        </p:txBody>
      </p:sp>
      <p:sp>
        <p:nvSpPr>
          <p:cNvPr id="8" name="Picture Placeholder 6">
            <a:extLst>
              <a:ext uri="{FF2B5EF4-FFF2-40B4-BE49-F238E27FC236}">
                <a16:creationId xmlns:a16="http://schemas.microsoft.com/office/drawing/2014/main" id="{306F60F1-7BD7-4B85-ADBC-A4F3B71051CF}"/>
              </a:ext>
            </a:extLst>
          </p:cNvPr>
          <p:cNvSpPr>
            <a:spLocks noGrp="1"/>
          </p:cNvSpPr>
          <p:nvPr>
            <p:ph type="pic" sz="quarter" idx="18" hasCustomPrompt="1"/>
          </p:nvPr>
        </p:nvSpPr>
        <p:spPr>
          <a:xfrm>
            <a:off x="0" y="1828800"/>
            <a:ext cx="3048000" cy="2514600"/>
          </a:xfrm>
          <a:prstGeom prst="rect">
            <a:avLst/>
          </a:prstGeom>
          <a:pattFill prst="pct40">
            <a:fgClr>
              <a:schemeClr val="bg2"/>
            </a:fgClr>
            <a:bgClr>
              <a:schemeClr val="bg1"/>
            </a:bgClr>
          </a:pattFill>
        </p:spPr>
        <p:txBody>
          <a:bodyPr anchor="ctr">
            <a:normAutofit/>
          </a:bodyPr>
          <a:lstStyle>
            <a:lvl1pPr marL="0" indent="0" algn="ctr">
              <a:buNone/>
              <a:defRPr sz="1800"/>
            </a:lvl1pPr>
          </a:lstStyle>
          <a:p>
            <a:r>
              <a:rPr lang="en-US"/>
              <a:t>Drag and Drop your picture here</a:t>
            </a:r>
          </a:p>
        </p:txBody>
      </p:sp>
      <p:sp>
        <p:nvSpPr>
          <p:cNvPr id="10" name="Picture Placeholder 6">
            <a:extLst>
              <a:ext uri="{FF2B5EF4-FFF2-40B4-BE49-F238E27FC236}">
                <a16:creationId xmlns:a16="http://schemas.microsoft.com/office/drawing/2014/main" id="{12A26461-5C99-4D4E-B15C-EAB75ABEA6E4}"/>
              </a:ext>
            </a:extLst>
          </p:cNvPr>
          <p:cNvSpPr>
            <a:spLocks noGrp="1"/>
          </p:cNvSpPr>
          <p:nvPr>
            <p:ph type="pic" sz="quarter" idx="19" hasCustomPrompt="1"/>
          </p:nvPr>
        </p:nvSpPr>
        <p:spPr>
          <a:xfrm>
            <a:off x="9144000" y="4343400"/>
            <a:ext cx="3048000" cy="2514600"/>
          </a:xfrm>
          <a:prstGeom prst="rect">
            <a:avLst/>
          </a:prstGeom>
          <a:pattFill prst="pct40">
            <a:fgClr>
              <a:schemeClr val="bg2"/>
            </a:fgClr>
            <a:bgClr>
              <a:schemeClr val="bg1"/>
            </a:bgClr>
          </a:pattFill>
        </p:spPr>
        <p:txBody>
          <a:bodyPr anchor="ctr">
            <a:normAutofit/>
          </a:bodyPr>
          <a:lstStyle>
            <a:lvl1pPr marL="0" indent="0" algn="ctr">
              <a:buNone/>
              <a:defRPr sz="1800"/>
            </a:lvl1pPr>
          </a:lstStyle>
          <a:p>
            <a:r>
              <a:rPr lang="en-US"/>
              <a:t>Drag and Drop your picture here</a:t>
            </a:r>
          </a:p>
        </p:txBody>
      </p:sp>
      <p:sp>
        <p:nvSpPr>
          <p:cNvPr id="13" name="Picture Placeholder 6">
            <a:extLst>
              <a:ext uri="{FF2B5EF4-FFF2-40B4-BE49-F238E27FC236}">
                <a16:creationId xmlns:a16="http://schemas.microsoft.com/office/drawing/2014/main" id="{1895EBCB-E12E-4DBC-B4F6-ADB29A9777E5}"/>
              </a:ext>
            </a:extLst>
          </p:cNvPr>
          <p:cNvSpPr>
            <a:spLocks noGrp="1"/>
          </p:cNvSpPr>
          <p:nvPr>
            <p:ph type="pic" sz="quarter" idx="20" hasCustomPrompt="1"/>
          </p:nvPr>
        </p:nvSpPr>
        <p:spPr>
          <a:xfrm>
            <a:off x="6096000" y="4343400"/>
            <a:ext cx="3048000" cy="2514600"/>
          </a:xfrm>
          <a:prstGeom prst="rect">
            <a:avLst/>
          </a:prstGeom>
          <a:pattFill prst="pct40">
            <a:fgClr>
              <a:schemeClr val="bg2"/>
            </a:fgClr>
            <a:bgClr>
              <a:schemeClr val="bg1"/>
            </a:bgClr>
          </a:pattFill>
        </p:spPr>
        <p:txBody>
          <a:bodyPr anchor="ctr">
            <a:normAutofit/>
          </a:bodyPr>
          <a:lstStyle>
            <a:lvl1pPr marL="0" indent="0" algn="ctr">
              <a:buNone/>
              <a:defRPr sz="1800"/>
            </a:lvl1pPr>
          </a:lstStyle>
          <a:p>
            <a:r>
              <a:rPr lang="en-US"/>
              <a:t>Drag and Drop your picture here</a:t>
            </a:r>
          </a:p>
        </p:txBody>
      </p:sp>
      <p:sp>
        <p:nvSpPr>
          <p:cNvPr id="14" name="Picture Placeholder 6">
            <a:extLst>
              <a:ext uri="{FF2B5EF4-FFF2-40B4-BE49-F238E27FC236}">
                <a16:creationId xmlns:a16="http://schemas.microsoft.com/office/drawing/2014/main" id="{F5BE7B1C-DFA7-46A4-8DB0-619882CC3AC1}"/>
              </a:ext>
            </a:extLst>
          </p:cNvPr>
          <p:cNvSpPr>
            <a:spLocks noGrp="1"/>
          </p:cNvSpPr>
          <p:nvPr>
            <p:ph type="pic" sz="quarter" idx="21" hasCustomPrompt="1"/>
          </p:nvPr>
        </p:nvSpPr>
        <p:spPr>
          <a:xfrm>
            <a:off x="3048000" y="4343400"/>
            <a:ext cx="3048000" cy="2514600"/>
          </a:xfrm>
          <a:prstGeom prst="rect">
            <a:avLst/>
          </a:prstGeom>
          <a:pattFill prst="pct40">
            <a:fgClr>
              <a:schemeClr val="bg2"/>
            </a:fgClr>
            <a:bgClr>
              <a:schemeClr val="bg1"/>
            </a:bgClr>
          </a:pattFill>
        </p:spPr>
        <p:txBody>
          <a:bodyPr anchor="ctr">
            <a:normAutofit/>
          </a:bodyPr>
          <a:lstStyle>
            <a:lvl1pPr marL="0" indent="0" algn="ctr">
              <a:buNone/>
              <a:defRPr sz="1800"/>
            </a:lvl1pPr>
          </a:lstStyle>
          <a:p>
            <a:r>
              <a:rPr lang="en-US"/>
              <a:t>Drag and Drop your picture here</a:t>
            </a:r>
          </a:p>
        </p:txBody>
      </p:sp>
      <p:sp>
        <p:nvSpPr>
          <p:cNvPr id="15" name="Picture Placeholder 6">
            <a:extLst>
              <a:ext uri="{FF2B5EF4-FFF2-40B4-BE49-F238E27FC236}">
                <a16:creationId xmlns:a16="http://schemas.microsoft.com/office/drawing/2014/main" id="{EE8FFEC7-595D-430E-87DD-DEAFD5FB74EA}"/>
              </a:ext>
            </a:extLst>
          </p:cNvPr>
          <p:cNvSpPr>
            <a:spLocks noGrp="1"/>
          </p:cNvSpPr>
          <p:nvPr>
            <p:ph type="pic" sz="quarter" idx="22" hasCustomPrompt="1"/>
          </p:nvPr>
        </p:nvSpPr>
        <p:spPr>
          <a:xfrm>
            <a:off x="0" y="4343400"/>
            <a:ext cx="3048000" cy="2514600"/>
          </a:xfrm>
          <a:prstGeom prst="rect">
            <a:avLst/>
          </a:prstGeom>
          <a:pattFill prst="pct40">
            <a:fgClr>
              <a:schemeClr val="bg2"/>
            </a:fgClr>
            <a:bgClr>
              <a:schemeClr val="bg1"/>
            </a:bgClr>
          </a:pattFill>
        </p:spPr>
        <p:txBody>
          <a:bodyPr anchor="ctr">
            <a:normAutofit/>
          </a:bodyPr>
          <a:lstStyle>
            <a:lvl1pPr marL="0" indent="0" algn="ctr">
              <a:buNone/>
              <a:defRPr sz="1800"/>
            </a:lvl1pPr>
          </a:lstStyle>
          <a:p>
            <a:r>
              <a:rPr lang="en-US"/>
              <a:t>Drag and Drop your picture here</a:t>
            </a:r>
          </a:p>
        </p:txBody>
      </p:sp>
      <p:sp>
        <p:nvSpPr>
          <p:cNvPr id="7" name="Title 6">
            <a:extLst>
              <a:ext uri="{FF2B5EF4-FFF2-40B4-BE49-F238E27FC236}">
                <a16:creationId xmlns:a16="http://schemas.microsoft.com/office/drawing/2014/main" id="{E1227828-AE10-70C2-2297-427EE2CD2594}"/>
              </a:ext>
            </a:extLst>
          </p:cNvPr>
          <p:cNvSpPr>
            <a:spLocks noGrp="1"/>
          </p:cNvSpPr>
          <p:nvPr>
            <p:ph type="title"/>
          </p:nvPr>
        </p:nvSpPr>
        <p:spPr/>
        <p:txBody>
          <a:bodyPr/>
          <a:lstStyle/>
          <a:p>
            <a:r>
              <a:rPr lang="en-GB"/>
              <a:t>Click to edit Master title style</a:t>
            </a:r>
            <a:endParaRPr lang="en-US"/>
          </a:p>
        </p:txBody>
      </p:sp>
      <p:sp>
        <p:nvSpPr>
          <p:cNvPr id="4" name="Slide Number Placeholder 5">
            <a:extLst>
              <a:ext uri="{FF2B5EF4-FFF2-40B4-BE49-F238E27FC236}">
                <a16:creationId xmlns:a16="http://schemas.microsoft.com/office/drawing/2014/main" id="{709CF75A-CBE1-C1B2-6B50-DE5A6153F5C1}"/>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a:p>
        </p:txBody>
      </p:sp>
      <p:pic>
        <p:nvPicPr>
          <p:cNvPr id="9" name="Graphic 8">
            <a:extLst>
              <a:ext uri="{FF2B5EF4-FFF2-40B4-BE49-F238E27FC236}">
                <a16:creationId xmlns:a16="http://schemas.microsoft.com/office/drawing/2014/main" id="{649C346C-5D97-D731-8E4D-AF0FD60D06B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181686" y="262681"/>
            <a:ext cx="1633026" cy="385796"/>
          </a:xfrm>
          <a:prstGeom prst="rect">
            <a:avLst/>
          </a:prstGeom>
        </p:spPr>
      </p:pic>
    </p:spTree>
    <p:extLst>
      <p:ext uri="{BB962C8B-B14F-4D97-AF65-F5344CB8AC3E}">
        <p14:creationId xmlns:p14="http://schemas.microsoft.com/office/powerpoint/2010/main" val="40788770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 3/4 left + pullout">
    <p:bg>
      <p:bgPr>
        <a:solidFill>
          <a:schemeClr val="tx2"/>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E855D34A-4D94-B1E5-29EE-F3339694352F}"/>
              </a:ext>
            </a:extLst>
          </p:cNvPr>
          <p:cNvSpPr/>
          <p:nvPr userDrawn="1"/>
        </p:nvSpPr>
        <p:spPr>
          <a:xfrm>
            <a:off x="235482"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bg1"/>
          </a:solidFill>
          <a:ln w="12700" cap="flat">
            <a:noFill/>
            <a:prstDash val="solid"/>
            <a:miter/>
          </a:ln>
        </p:spPr>
        <p:txBody>
          <a:bodyPr wrap="square" rtlCol="0" anchor="ctr">
            <a:noAutofit/>
          </a:bodyPr>
          <a:lstStyle/>
          <a:p>
            <a:endParaRPr lang="en-US"/>
          </a:p>
        </p:txBody>
      </p:sp>
      <p:sp>
        <p:nvSpPr>
          <p:cNvPr id="5" name="Text Placeholder 5">
            <a:extLst>
              <a:ext uri="{FF2B5EF4-FFF2-40B4-BE49-F238E27FC236}">
                <a16:creationId xmlns:a16="http://schemas.microsoft.com/office/drawing/2014/main" id="{D6F425C9-37BC-FD95-08C1-B323026C8980}"/>
              </a:ext>
            </a:extLst>
          </p:cNvPr>
          <p:cNvSpPr>
            <a:spLocks noGrp="1"/>
          </p:cNvSpPr>
          <p:nvPr>
            <p:ph type="body" sz="quarter" idx="13" hasCustomPrompt="1"/>
          </p:nvPr>
        </p:nvSpPr>
        <p:spPr>
          <a:xfrm>
            <a:off x="9006063" y="0"/>
            <a:ext cx="2347736" cy="6857997"/>
          </a:xfrm>
          <a:prstGeom prst="rect">
            <a:avLst/>
          </a:prstGeom>
        </p:spPr>
        <p:txBody>
          <a:bodyPr anchor="ctr">
            <a:noAutofit/>
          </a:bodyPr>
          <a:lstStyle>
            <a:lvl1pPr marL="0" indent="0">
              <a:buNone/>
              <a:defRPr sz="2800" b="0" i="1">
                <a:solidFill>
                  <a:schemeClr val="tx2"/>
                </a:solidFill>
              </a:defRPr>
            </a:lvl1pPr>
          </a:lstStyle>
          <a:p>
            <a:pPr lvl="0"/>
            <a:r>
              <a:rPr lang="en-GB"/>
              <a:t>Insert </a:t>
            </a:r>
            <a:r>
              <a:rPr lang="en-GB" err="1"/>
              <a:t>pullout</a:t>
            </a:r>
            <a:r>
              <a:rPr lang="en-GB"/>
              <a:t> text here</a:t>
            </a:r>
            <a:endParaRPr lang="en-US"/>
          </a:p>
        </p:txBody>
      </p:sp>
      <p:sp>
        <p:nvSpPr>
          <p:cNvPr id="9" name="Picture Placeholder 8">
            <a:extLst>
              <a:ext uri="{FF2B5EF4-FFF2-40B4-BE49-F238E27FC236}">
                <a16:creationId xmlns:a16="http://schemas.microsoft.com/office/drawing/2014/main" id="{24D4036B-1DDB-1FE3-0E45-57E862E72733}"/>
              </a:ext>
            </a:extLst>
          </p:cNvPr>
          <p:cNvSpPr>
            <a:spLocks noGrp="1"/>
          </p:cNvSpPr>
          <p:nvPr>
            <p:ph type="pic" sz="quarter" idx="14" hasCustomPrompt="1"/>
          </p:nvPr>
        </p:nvSpPr>
        <p:spPr>
          <a:xfrm>
            <a:off x="235484" y="0"/>
            <a:ext cx="8021413" cy="6236996"/>
          </a:xfrm>
          <a:custGeom>
            <a:avLst/>
            <a:gdLst>
              <a:gd name="connsiteX0" fmla="*/ 0 w 8021413"/>
              <a:gd name="connsiteY0" fmla="*/ 0 h 6236996"/>
              <a:gd name="connsiteX1" fmla="*/ 8021413 w 8021413"/>
              <a:gd name="connsiteY1" fmla="*/ 0 h 6236996"/>
              <a:gd name="connsiteX2" fmla="*/ 8021413 w 8021413"/>
              <a:gd name="connsiteY2" fmla="*/ 6236996 h 6236996"/>
              <a:gd name="connsiteX3" fmla="*/ 1080008 w 8021413"/>
              <a:gd name="connsiteY3" fmla="*/ 6236996 h 6236996"/>
              <a:gd name="connsiteX4" fmla="*/ 0 w 8021413"/>
              <a:gd name="connsiteY4" fmla="*/ 5157000 h 6236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1413" h="6236996">
                <a:moveTo>
                  <a:pt x="0" y="0"/>
                </a:moveTo>
                <a:lnTo>
                  <a:pt x="8021413" y="0"/>
                </a:lnTo>
                <a:lnTo>
                  <a:pt x="8021413" y="6236996"/>
                </a:lnTo>
                <a:lnTo>
                  <a:pt x="1080008" y="6236996"/>
                </a:lnTo>
                <a:cubicBezTo>
                  <a:pt x="483540" y="6236996"/>
                  <a:pt x="0" y="5753468"/>
                  <a:pt x="0" y="5157000"/>
                </a:cubicBezTo>
                <a:close/>
              </a:path>
            </a:pathLst>
          </a:custGeom>
          <a:pattFill prst="pct40">
            <a:fgClr>
              <a:schemeClr val="bg2"/>
            </a:fgClr>
            <a:bgClr>
              <a:schemeClr val="bg1"/>
            </a:bgClr>
          </a:pattFill>
        </p:spPr>
        <p:txBody>
          <a:bodyPr wrap="square" anchor="ctr">
            <a:noAutofit/>
          </a:bodyPr>
          <a:lstStyle>
            <a:lvl1pPr marL="0" indent="0" algn="ctr">
              <a:buNone/>
              <a:defRPr sz="1800"/>
            </a:lvl1pPr>
          </a:lstStyle>
          <a:p>
            <a:r>
              <a:rPr lang="en-US"/>
              <a:t>Drag and Drop your picture here</a:t>
            </a:r>
          </a:p>
        </p:txBody>
      </p:sp>
      <p:sp>
        <p:nvSpPr>
          <p:cNvPr id="6" name="Slide Number Placeholder 5">
            <a:extLst>
              <a:ext uri="{FF2B5EF4-FFF2-40B4-BE49-F238E27FC236}">
                <a16:creationId xmlns:a16="http://schemas.microsoft.com/office/drawing/2014/main" id="{9D3E43E1-3C4B-E9FD-7DA7-3BBFA5699253}"/>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a:p>
        </p:txBody>
      </p:sp>
      <p:pic>
        <p:nvPicPr>
          <p:cNvPr id="3" name="Graphic 2">
            <a:extLst>
              <a:ext uri="{FF2B5EF4-FFF2-40B4-BE49-F238E27FC236}">
                <a16:creationId xmlns:a16="http://schemas.microsoft.com/office/drawing/2014/main" id="{09C836EF-2866-638C-EBD7-274FF3C5652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21997890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3/4 right + pullout">
    <p:bg>
      <p:bgPr>
        <a:solidFill>
          <a:schemeClr val="tx2"/>
        </a:solid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21B65BFE-938F-E98D-C8A4-E8FD906DD685}"/>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bg1"/>
          </a:solidFill>
          <a:ln w="12700" cap="flat">
            <a:noFill/>
            <a:prstDash val="solid"/>
            <a:miter/>
          </a:ln>
        </p:spPr>
        <p:txBody>
          <a:bodyPr wrap="square" rtlCol="0" anchor="ctr">
            <a:noAutofit/>
          </a:bodyPr>
          <a:lstStyle/>
          <a:p>
            <a:endParaRPr lang="en-US"/>
          </a:p>
        </p:txBody>
      </p:sp>
      <p:sp>
        <p:nvSpPr>
          <p:cNvPr id="5" name="Text Placeholder 5">
            <a:extLst>
              <a:ext uri="{FF2B5EF4-FFF2-40B4-BE49-F238E27FC236}">
                <a16:creationId xmlns:a16="http://schemas.microsoft.com/office/drawing/2014/main" id="{C09EF20E-DC5D-F115-F6BC-642632A70698}"/>
              </a:ext>
            </a:extLst>
          </p:cNvPr>
          <p:cNvSpPr>
            <a:spLocks noGrp="1"/>
          </p:cNvSpPr>
          <p:nvPr>
            <p:ph type="body" sz="quarter" idx="13" hasCustomPrompt="1"/>
          </p:nvPr>
        </p:nvSpPr>
        <p:spPr>
          <a:xfrm>
            <a:off x="838201" y="0"/>
            <a:ext cx="2347736" cy="6857997"/>
          </a:xfrm>
          <a:prstGeom prst="rect">
            <a:avLst/>
          </a:prstGeom>
        </p:spPr>
        <p:txBody>
          <a:bodyPr anchor="ctr">
            <a:noAutofit/>
          </a:bodyPr>
          <a:lstStyle>
            <a:lvl1pPr marL="0" indent="0">
              <a:buNone/>
              <a:defRPr sz="2800" b="0" i="1">
                <a:solidFill>
                  <a:schemeClr val="tx2"/>
                </a:solidFill>
              </a:defRPr>
            </a:lvl1pPr>
          </a:lstStyle>
          <a:p>
            <a:pPr lvl="0"/>
            <a:r>
              <a:rPr lang="en-GB"/>
              <a:t>Insert </a:t>
            </a:r>
            <a:r>
              <a:rPr lang="en-GB" err="1"/>
              <a:t>pullout</a:t>
            </a:r>
            <a:r>
              <a:rPr lang="en-GB"/>
              <a:t> text here</a:t>
            </a:r>
            <a:endParaRPr lang="en-US"/>
          </a:p>
        </p:txBody>
      </p:sp>
      <p:sp>
        <p:nvSpPr>
          <p:cNvPr id="10" name="Picture Placeholder 9">
            <a:extLst>
              <a:ext uri="{FF2B5EF4-FFF2-40B4-BE49-F238E27FC236}">
                <a16:creationId xmlns:a16="http://schemas.microsoft.com/office/drawing/2014/main" id="{2363A8AF-D632-BE1E-F8DB-09B31156BAC6}"/>
              </a:ext>
            </a:extLst>
          </p:cNvPr>
          <p:cNvSpPr>
            <a:spLocks noGrp="1"/>
          </p:cNvSpPr>
          <p:nvPr>
            <p:ph type="pic" sz="quarter" idx="14" hasCustomPrompt="1"/>
          </p:nvPr>
        </p:nvSpPr>
        <p:spPr>
          <a:xfrm>
            <a:off x="3930554" y="1"/>
            <a:ext cx="8261445" cy="6236225"/>
          </a:xfrm>
          <a:custGeom>
            <a:avLst/>
            <a:gdLst>
              <a:gd name="connsiteX0" fmla="*/ 0 w 8261445"/>
              <a:gd name="connsiteY0" fmla="*/ 0 h 6236225"/>
              <a:gd name="connsiteX1" fmla="*/ 8261445 w 8261445"/>
              <a:gd name="connsiteY1" fmla="*/ 0 h 6236225"/>
              <a:gd name="connsiteX2" fmla="*/ 8261445 w 8261445"/>
              <a:gd name="connsiteY2" fmla="*/ 6236225 h 6236225"/>
              <a:gd name="connsiteX3" fmla="*/ 0 w 8261445"/>
              <a:gd name="connsiteY3" fmla="*/ 6236225 h 6236225"/>
            </a:gdLst>
            <a:ahLst/>
            <a:cxnLst>
              <a:cxn ang="0">
                <a:pos x="connsiteX0" y="connsiteY0"/>
              </a:cxn>
              <a:cxn ang="0">
                <a:pos x="connsiteX1" y="connsiteY1"/>
              </a:cxn>
              <a:cxn ang="0">
                <a:pos x="connsiteX2" y="connsiteY2"/>
              </a:cxn>
              <a:cxn ang="0">
                <a:pos x="connsiteX3" y="connsiteY3"/>
              </a:cxn>
            </a:cxnLst>
            <a:rect l="l" t="t" r="r" b="b"/>
            <a:pathLst>
              <a:path w="8261445" h="6236225">
                <a:moveTo>
                  <a:pt x="0" y="0"/>
                </a:moveTo>
                <a:lnTo>
                  <a:pt x="8261445" y="0"/>
                </a:lnTo>
                <a:lnTo>
                  <a:pt x="8261445" y="6236225"/>
                </a:lnTo>
                <a:lnTo>
                  <a:pt x="0" y="6236225"/>
                </a:lnTo>
                <a:close/>
              </a:path>
            </a:pathLst>
          </a:custGeom>
          <a:pattFill prst="pct40">
            <a:fgClr>
              <a:schemeClr val="bg2"/>
            </a:fgClr>
            <a:bgClr>
              <a:schemeClr val="bg1"/>
            </a:bgClr>
          </a:pattFill>
        </p:spPr>
        <p:txBody>
          <a:bodyPr wrap="square" anchor="ctr">
            <a:noAutofit/>
          </a:bodyPr>
          <a:lstStyle>
            <a:lvl1pPr marL="0" indent="0" algn="ctr">
              <a:buNone/>
              <a:defRPr sz="1800"/>
            </a:lvl1pPr>
          </a:lstStyle>
          <a:p>
            <a:r>
              <a:rPr lang="en-US"/>
              <a:t>Drag and Drop your picture here</a:t>
            </a:r>
          </a:p>
        </p:txBody>
      </p:sp>
      <p:sp>
        <p:nvSpPr>
          <p:cNvPr id="8" name="Slide Number Placeholder 5">
            <a:extLst>
              <a:ext uri="{FF2B5EF4-FFF2-40B4-BE49-F238E27FC236}">
                <a16:creationId xmlns:a16="http://schemas.microsoft.com/office/drawing/2014/main" id="{B83BF8EB-3EC8-A435-4E9E-AE6793FE776D}"/>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a:p>
        </p:txBody>
      </p:sp>
      <p:pic>
        <p:nvPicPr>
          <p:cNvPr id="3" name="Graphic 2">
            <a:extLst>
              <a:ext uri="{FF2B5EF4-FFF2-40B4-BE49-F238E27FC236}">
                <a16:creationId xmlns:a16="http://schemas.microsoft.com/office/drawing/2014/main" id="{A8E10233-541A-2171-2E92-E21A748DD9F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3997121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loured Text with Side Pull (Blue)">
    <p:bg>
      <p:bgPr>
        <a:solidFill>
          <a:schemeClr val="tx2"/>
        </a:soli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1F67CC6B-B1BB-F370-92CE-9BED694F73C9}"/>
              </a:ext>
            </a:extLst>
          </p:cNvPr>
          <p:cNvSpPr/>
          <p:nvPr userDrawn="1"/>
        </p:nvSpPr>
        <p:spPr>
          <a:xfrm>
            <a:off x="235484" y="-1"/>
            <a:ext cx="11956517" cy="4246182"/>
          </a:xfrm>
          <a:custGeom>
            <a:avLst/>
            <a:gdLst>
              <a:gd name="connsiteX0" fmla="*/ 0 w 11956517"/>
              <a:gd name="connsiteY0" fmla="*/ 0 h 4246182"/>
              <a:gd name="connsiteX1" fmla="*/ 11956517 w 11956517"/>
              <a:gd name="connsiteY1" fmla="*/ 0 h 4246182"/>
              <a:gd name="connsiteX2" fmla="*/ 11956517 w 11956517"/>
              <a:gd name="connsiteY2" fmla="*/ 4246182 h 4246182"/>
              <a:gd name="connsiteX3" fmla="*/ 1080008 w 11956517"/>
              <a:gd name="connsiteY3" fmla="*/ 4246182 h 4246182"/>
              <a:gd name="connsiteX4" fmla="*/ 0 w 11956517"/>
              <a:gd name="connsiteY4" fmla="*/ 3166186 h 4246182"/>
              <a:gd name="connsiteX5" fmla="*/ 0 w 11956517"/>
              <a:gd name="connsiteY5" fmla="*/ 0 h 424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4246182">
                <a:moveTo>
                  <a:pt x="0" y="0"/>
                </a:moveTo>
                <a:lnTo>
                  <a:pt x="11956517" y="0"/>
                </a:lnTo>
                <a:lnTo>
                  <a:pt x="11956517" y="4246182"/>
                </a:lnTo>
                <a:lnTo>
                  <a:pt x="1080008" y="4246182"/>
                </a:lnTo>
                <a:cubicBezTo>
                  <a:pt x="483540" y="4246182"/>
                  <a:pt x="0" y="3762654"/>
                  <a:pt x="0" y="3166186"/>
                </a:cubicBezTo>
                <a:lnTo>
                  <a:pt x="0"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C4A8C9AB-4215-545E-F8EF-80C8D696E198}"/>
              </a:ext>
            </a:extLst>
          </p:cNvPr>
          <p:cNvSpPr/>
          <p:nvPr userDrawn="1"/>
        </p:nvSpPr>
        <p:spPr>
          <a:xfrm>
            <a:off x="7789762" y="11874"/>
            <a:ext cx="4402238" cy="68580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5">
            <a:extLst>
              <a:ext uri="{FF2B5EF4-FFF2-40B4-BE49-F238E27FC236}">
                <a16:creationId xmlns:a16="http://schemas.microsoft.com/office/drawing/2014/main" id="{B214809E-AF5A-69A1-2321-81F44ED20E93}"/>
              </a:ext>
            </a:extLst>
          </p:cNvPr>
          <p:cNvSpPr>
            <a:spLocks noGrp="1"/>
          </p:cNvSpPr>
          <p:nvPr>
            <p:ph type="body" sz="quarter" idx="13" hasCustomPrompt="1"/>
          </p:nvPr>
        </p:nvSpPr>
        <p:spPr>
          <a:xfrm>
            <a:off x="8361363" y="0"/>
            <a:ext cx="3243262" cy="6857997"/>
          </a:xfrm>
          <a:prstGeom prst="rect">
            <a:avLst/>
          </a:prstGeom>
        </p:spPr>
        <p:txBody>
          <a:bodyPr anchor="ctr">
            <a:normAutofit/>
          </a:bodyPr>
          <a:lstStyle>
            <a:lvl1pPr marL="0" indent="0">
              <a:buNone/>
              <a:defRPr sz="2800" b="0" i="0">
                <a:solidFill>
                  <a:schemeClr val="tx2"/>
                </a:solidFill>
              </a:defRPr>
            </a:lvl1pPr>
          </a:lstStyle>
          <a:p>
            <a:pPr lvl="0"/>
            <a:r>
              <a:rPr lang="en-GB"/>
              <a:t>Insert </a:t>
            </a:r>
            <a:r>
              <a:rPr lang="en-GB" err="1"/>
              <a:t>pullout</a:t>
            </a:r>
            <a:r>
              <a:rPr lang="en-GB"/>
              <a:t> text here</a:t>
            </a:r>
            <a:endParaRPr lang="en-US"/>
          </a:p>
        </p:txBody>
      </p:sp>
      <p:sp>
        <p:nvSpPr>
          <p:cNvPr id="6" name="Text Placeholder 5">
            <a:extLst>
              <a:ext uri="{FF2B5EF4-FFF2-40B4-BE49-F238E27FC236}">
                <a16:creationId xmlns:a16="http://schemas.microsoft.com/office/drawing/2014/main" id="{6D1799F0-0560-11B2-D938-A6194C54A1F3}"/>
              </a:ext>
            </a:extLst>
          </p:cNvPr>
          <p:cNvSpPr>
            <a:spLocks noGrp="1"/>
          </p:cNvSpPr>
          <p:nvPr>
            <p:ph type="body" sz="quarter" idx="15"/>
          </p:nvPr>
        </p:nvSpPr>
        <p:spPr>
          <a:xfrm>
            <a:off x="845997" y="1690688"/>
            <a:ext cx="6464300" cy="2348940"/>
          </a:xfrm>
          <a:prstGeom prst="rect">
            <a:avLst/>
          </a:prstGeom>
        </p:spPr>
        <p:txBody>
          <a:bodyPr/>
          <a:lstStyle>
            <a:lvl1pPr marL="0" indent="0">
              <a:buFontTx/>
              <a:buNone/>
              <a:defRPr>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endParaRPr lang="en-US"/>
          </a:p>
        </p:txBody>
      </p:sp>
      <p:sp>
        <p:nvSpPr>
          <p:cNvPr id="7" name="Title 6">
            <a:extLst>
              <a:ext uri="{FF2B5EF4-FFF2-40B4-BE49-F238E27FC236}">
                <a16:creationId xmlns:a16="http://schemas.microsoft.com/office/drawing/2014/main" id="{DC77461C-8201-1BEE-1CCA-44C095D5785F}"/>
              </a:ext>
            </a:extLst>
          </p:cNvPr>
          <p:cNvSpPr>
            <a:spLocks noGrp="1"/>
          </p:cNvSpPr>
          <p:nvPr>
            <p:ph type="title"/>
          </p:nvPr>
        </p:nvSpPr>
        <p:spPr>
          <a:xfrm>
            <a:off x="838200" y="705080"/>
            <a:ext cx="6464300" cy="985608"/>
          </a:xfrm>
        </p:spPr>
        <p:txBody>
          <a:bodyPr/>
          <a:lstStyle>
            <a:lvl1pPr>
              <a:defRPr>
                <a:solidFill>
                  <a:schemeClr val="tx1"/>
                </a:solidFill>
              </a:defRPr>
            </a:lvl1pPr>
          </a:lstStyle>
          <a:p>
            <a:r>
              <a:rPr lang="en-GB"/>
              <a:t>Click to edit Master title style</a:t>
            </a:r>
            <a:endParaRPr lang="en-US"/>
          </a:p>
        </p:txBody>
      </p:sp>
      <p:sp>
        <p:nvSpPr>
          <p:cNvPr id="11" name="Slide Number Placeholder 10">
            <a:extLst>
              <a:ext uri="{FF2B5EF4-FFF2-40B4-BE49-F238E27FC236}">
                <a16:creationId xmlns:a16="http://schemas.microsoft.com/office/drawing/2014/main" id="{2E60897B-124C-DFCB-F31C-7E00C2DCB602}"/>
              </a:ext>
            </a:extLst>
          </p:cNvPr>
          <p:cNvSpPr>
            <a:spLocks noGrp="1"/>
          </p:cNvSpPr>
          <p:nvPr>
            <p:ph type="sldNum" sz="quarter" idx="18"/>
          </p:nvPr>
        </p:nvSpPr>
        <p:spPr>
          <a:xfrm>
            <a:off x="10642600" y="6318250"/>
            <a:ext cx="711200" cy="365125"/>
          </a:xfrm>
          <a:prstGeom prst="rect">
            <a:avLst/>
          </a:prstGeom>
        </p:spPr>
        <p:txBody>
          <a:bodyPr/>
          <a:lstStyle/>
          <a:p>
            <a:fld id="{2DF82FAA-A2BF-45DE-8144-A32C029355AD}" type="slidenum">
              <a:rPr lang="en-US" smtClean="0"/>
              <a:pPr/>
              <a:t>‹#›</a:t>
            </a:fld>
            <a:endParaRPr lang="en-US"/>
          </a:p>
        </p:txBody>
      </p:sp>
      <p:sp>
        <p:nvSpPr>
          <p:cNvPr id="17" name="Text Placeholder 5">
            <a:extLst>
              <a:ext uri="{FF2B5EF4-FFF2-40B4-BE49-F238E27FC236}">
                <a16:creationId xmlns:a16="http://schemas.microsoft.com/office/drawing/2014/main" id="{CACE8732-820C-3082-676A-7CB6EE08FEDC}"/>
              </a:ext>
            </a:extLst>
          </p:cNvPr>
          <p:cNvSpPr>
            <a:spLocks noGrp="1"/>
          </p:cNvSpPr>
          <p:nvPr>
            <p:ph type="body" sz="quarter" idx="19"/>
          </p:nvPr>
        </p:nvSpPr>
        <p:spPr>
          <a:xfrm>
            <a:off x="806450" y="4805081"/>
            <a:ext cx="6461125" cy="1287743"/>
          </a:xfrm>
          <a:prstGeom prst="rect">
            <a:avLst/>
          </a:prstGeom>
        </p:spPr>
        <p:txBody>
          <a:bodyPr anchor="t" anchorCtr="0"/>
          <a:lstStyle>
            <a:lvl1pPr marL="0" indent="0">
              <a:buFontTx/>
              <a:buNone/>
              <a:defRPr>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endParaRPr lang="en-US"/>
          </a:p>
        </p:txBody>
      </p:sp>
      <p:pic>
        <p:nvPicPr>
          <p:cNvPr id="3" name="Graphic 2">
            <a:extLst>
              <a:ext uri="{FF2B5EF4-FFF2-40B4-BE49-F238E27FC236}">
                <a16:creationId xmlns:a16="http://schemas.microsoft.com/office/drawing/2014/main" id="{7670D878-0395-7A4C-43B9-FF698A8929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33053000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loured Text with Side Pull (Green)">
    <p:bg>
      <p:bgPr>
        <a:solidFill>
          <a:schemeClr val="tx2"/>
        </a:solidFill>
        <a:effectLst/>
      </p:bgPr>
    </p:bg>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202A2260-379E-4A7C-F84A-CD413C8DE6DB}"/>
              </a:ext>
            </a:extLst>
          </p:cNvPr>
          <p:cNvSpPr/>
          <p:nvPr userDrawn="1"/>
        </p:nvSpPr>
        <p:spPr>
          <a:xfrm>
            <a:off x="235484" y="-1"/>
            <a:ext cx="11956517" cy="4246182"/>
          </a:xfrm>
          <a:custGeom>
            <a:avLst/>
            <a:gdLst>
              <a:gd name="connsiteX0" fmla="*/ 0 w 11956517"/>
              <a:gd name="connsiteY0" fmla="*/ 0 h 4246182"/>
              <a:gd name="connsiteX1" fmla="*/ 11956517 w 11956517"/>
              <a:gd name="connsiteY1" fmla="*/ 0 h 4246182"/>
              <a:gd name="connsiteX2" fmla="*/ 11956517 w 11956517"/>
              <a:gd name="connsiteY2" fmla="*/ 4246182 h 4246182"/>
              <a:gd name="connsiteX3" fmla="*/ 1080008 w 11956517"/>
              <a:gd name="connsiteY3" fmla="*/ 4246182 h 4246182"/>
              <a:gd name="connsiteX4" fmla="*/ 0 w 11956517"/>
              <a:gd name="connsiteY4" fmla="*/ 3166186 h 4246182"/>
              <a:gd name="connsiteX5" fmla="*/ 0 w 11956517"/>
              <a:gd name="connsiteY5" fmla="*/ 0 h 424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4246182">
                <a:moveTo>
                  <a:pt x="0" y="0"/>
                </a:moveTo>
                <a:lnTo>
                  <a:pt x="11956517" y="0"/>
                </a:lnTo>
                <a:lnTo>
                  <a:pt x="11956517" y="4246182"/>
                </a:lnTo>
                <a:lnTo>
                  <a:pt x="1080008" y="4246182"/>
                </a:lnTo>
                <a:cubicBezTo>
                  <a:pt x="483540" y="4246182"/>
                  <a:pt x="0" y="3762654"/>
                  <a:pt x="0" y="3166186"/>
                </a:cubicBezTo>
                <a:lnTo>
                  <a:pt x="0" y="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Rectangle 17">
            <a:extLst>
              <a:ext uri="{FF2B5EF4-FFF2-40B4-BE49-F238E27FC236}">
                <a16:creationId xmlns:a16="http://schemas.microsoft.com/office/drawing/2014/main" id="{A4354126-3F1A-4968-C88F-35BB8F0A7C5D}"/>
              </a:ext>
            </a:extLst>
          </p:cNvPr>
          <p:cNvSpPr/>
          <p:nvPr userDrawn="1"/>
        </p:nvSpPr>
        <p:spPr>
          <a:xfrm>
            <a:off x="7789762" y="-1"/>
            <a:ext cx="4402238" cy="68580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5">
            <a:extLst>
              <a:ext uri="{FF2B5EF4-FFF2-40B4-BE49-F238E27FC236}">
                <a16:creationId xmlns:a16="http://schemas.microsoft.com/office/drawing/2014/main" id="{055A852E-6AEF-C536-CF15-543740A449BA}"/>
              </a:ext>
            </a:extLst>
          </p:cNvPr>
          <p:cNvSpPr>
            <a:spLocks noGrp="1"/>
          </p:cNvSpPr>
          <p:nvPr>
            <p:ph type="body" sz="quarter" idx="13" hasCustomPrompt="1"/>
          </p:nvPr>
        </p:nvSpPr>
        <p:spPr>
          <a:xfrm>
            <a:off x="8361363" y="0"/>
            <a:ext cx="3243262" cy="6857997"/>
          </a:xfrm>
          <a:prstGeom prst="rect">
            <a:avLst/>
          </a:prstGeom>
        </p:spPr>
        <p:txBody>
          <a:bodyPr anchor="ctr">
            <a:normAutofit/>
          </a:bodyPr>
          <a:lstStyle>
            <a:lvl1pPr marL="0" indent="0">
              <a:buNone/>
              <a:defRPr sz="2800" b="0" i="0">
                <a:solidFill>
                  <a:schemeClr val="tx2"/>
                </a:solidFill>
              </a:defRPr>
            </a:lvl1pPr>
          </a:lstStyle>
          <a:p>
            <a:pPr lvl="0"/>
            <a:r>
              <a:rPr lang="en-GB"/>
              <a:t>Insert </a:t>
            </a:r>
            <a:r>
              <a:rPr lang="en-GB" err="1"/>
              <a:t>pullout</a:t>
            </a:r>
            <a:r>
              <a:rPr lang="en-GB"/>
              <a:t> text here</a:t>
            </a:r>
            <a:endParaRPr lang="en-US"/>
          </a:p>
        </p:txBody>
      </p:sp>
      <p:sp>
        <p:nvSpPr>
          <p:cNvPr id="23" name="Text Placeholder 5">
            <a:extLst>
              <a:ext uri="{FF2B5EF4-FFF2-40B4-BE49-F238E27FC236}">
                <a16:creationId xmlns:a16="http://schemas.microsoft.com/office/drawing/2014/main" id="{A1CACDC8-774F-26CF-46AA-3087C115C9B3}"/>
              </a:ext>
            </a:extLst>
          </p:cNvPr>
          <p:cNvSpPr>
            <a:spLocks noGrp="1"/>
          </p:cNvSpPr>
          <p:nvPr>
            <p:ph type="body" sz="quarter" idx="15"/>
          </p:nvPr>
        </p:nvSpPr>
        <p:spPr>
          <a:xfrm>
            <a:off x="845997" y="1690688"/>
            <a:ext cx="6464300" cy="2348940"/>
          </a:xfrm>
          <a:prstGeom prst="rect">
            <a:avLst/>
          </a:prstGeom>
        </p:spPr>
        <p:txBody>
          <a:bodyPr/>
          <a:lstStyle>
            <a:lvl1pPr marL="0" indent="0">
              <a:buFontTx/>
              <a:buNone/>
              <a:defRPr>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endParaRPr lang="en-US"/>
          </a:p>
        </p:txBody>
      </p:sp>
      <p:sp>
        <p:nvSpPr>
          <p:cNvPr id="24" name="Title 6">
            <a:extLst>
              <a:ext uri="{FF2B5EF4-FFF2-40B4-BE49-F238E27FC236}">
                <a16:creationId xmlns:a16="http://schemas.microsoft.com/office/drawing/2014/main" id="{BAE6F804-CE77-F95C-3BFE-F6F9EE9900CF}"/>
              </a:ext>
            </a:extLst>
          </p:cNvPr>
          <p:cNvSpPr>
            <a:spLocks noGrp="1"/>
          </p:cNvSpPr>
          <p:nvPr>
            <p:ph type="title"/>
          </p:nvPr>
        </p:nvSpPr>
        <p:spPr>
          <a:xfrm>
            <a:off x="838200" y="705080"/>
            <a:ext cx="6464300" cy="985608"/>
          </a:xfrm>
        </p:spPr>
        <p:txBody>
          <a:bodyPr/>
          <a:lstStyle>
            <a:lvl1pPr>
              <a:defRPr>
                <a:solidFill>
                  <a:schemeClr val="tx1"/>
                </a:solidFill>
              </a:defRPr>
            </a:lvl1pPr>
          </a:lstStyle>
          <a:p>
            <a:r>
              <a:rPr lang="en-GB"/>
              <a:t>Click to edit Master title style</a:t>
            </a:r>
            <a:endParaRPr lang="en-US"/>
          </a:p>
        </p:txBody>
      </p:sp>
      <p:sp>
        <p:nvSpPr>
          <p:cNvPr id="25" name="Slide Number Placeholder 10">
            <a:extLst>
              <a:ext uri="{FF2B5EF4-FFF2-40B4-BE49-F238E27FC236}">
                <a16:creationId xmlns:a16="http://schemas.microsoft.com/office/drawing/2014/main" id="{D37BA337-9D15-98F1-FC76-1B2298F601D9}"/>
              </a:ext>
            </a:extLst>
          </p:cNvPr>
          <p:cNvSpPr>
            <a:spLocks noGrp="1"/>
          </p:cNvSpPr>
          <p:nvPr>
            <p:ph type="sldNum" sz="quarter" idx="18"/>
          </p:nvPr>
        </p:nvSpPr>
        <p:spPr>
          <a:xfrm>
            <a:off x="10642600" y="6318250"/>
            <a:ext cx="711200" cy="365125"/>
          </a:xfrm>
          <a:prstGeom prst="rect">
            <a:avLst/>
          </a:prstGeom>
        </p:spPr>
        <p:txBody>
          <a:bodyPr/>
          <a:lstStyle/>
          <a:p>
            <a:fld id="{2DF82FAA-A2BF-45DE-8144-A32C029355AD}" type="slidenum">
              <a:rPr lang="en-US" smtClean="0"/>
              <a:pPr/>
              <a:t>‹#›</a:t>
            </a:fld>
            <a:endParaRPr lang="en-US"/>
          </a:p>
        </p:txBody>
      </p:sp>
      <p:sp>
        <p:nvSpPr>
          <p:cNvPr id="26" name="Text Placeholder 5">
            <a:extLst>
              <a:ext uri="{FF2B5EF4-FFF2-40B4-BE49-F238E27FC236}">
                <a16:creationId xmlns:a16="http://schemas.microsoft.com/office/drawing/2014/main" id="{A6B3BE01-FFE1-4E4C-D50D-A156C7265612}"/>
              </a:ext>
            </a:extLst>
          </p:cNvPr>
          <p:cNvSpPr>
            <a:spLocks noGrp="1"/>
          </p:cNvSpPr>
          <p:nvPr>
            <p:ph type="body" sz="quarter" idx="19"/>
          </p:nvPr>
        </p:nvSpPr>
        <p:spPr>
          <a:xfrm>
            <a:off x="806450" y="4805081"/>
            <a:ext cx="6461125" cy="1287743"/>
          </a:xfrm>
          <a:prstGeom prst="rect">
            <a:avLst/>
          </a:prstGeom>
        </p:spPr>
        <p:txBody>
          <a:bodyPr anchor="t" anchorCtr="0"/>
          <a:lstStyle>
            <a:lvl1pPr marL="0" indent="0">
              <a:buFontTx/>
              <a:buNone/>
              <a:defRPr>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endParaRPr lang="en-US"/>
          </a:p>
        </p:txBody>
      </p:sp>
      <p:pic>
        <p:nvPicPr>
          <p:cNvPr id="3" name="Graphic 2">
            <a:extLst>
              <a:ext uri="{FF2B5EF4-FFF2-40B4-BE49-F238E27FC236}">
                <a16:creationId xmlns:a16="http://schemas.microsoft.com/office/drawing/2014/main" id="{FAAB72BD-FF20-BD8B-AB00-5D4D931A948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20228730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loured Text with Side Pull (Orange)">
    <p:bg>
      <p:bgPr>
        <a:solidFill>
          <a:schemeClr val="tx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CE5B7F12-BDD0-BC93-62E0-77117F440918}"/>
              </a:ext>
            </a:extLst>
          </p:cNvPr>
          <p:cNvSpPr/>
          <p:nvPr userDrawn="1"/>
        </p:nvSpPr>
        <p:spPr>
          <a:xfrm>
            <a:off x="235484" y="-1"/>
            <a:ext cx="11956517" cy="4246182"/>
          </a:xfrm>
          <a:custGeom>
            <a:avLst/>
            <a:gdLst>
              <a:gd name="connsiteX0" fmla="*/ 0 w 11956517"/>
              <a:gd name="connsiteY0" fmla="*/ 0 h 4246182"/>
              <a:gd name="connsiteX1" fmla="*/ 11956517 w 11956517"/>
              <a:gd name="connsiteY1" fmla="*/ 0 h 4246182"/>
              <a:gd name="connsiteX2" fmla="*/ 11956517 w 11956517"/>
              <a:gd name="connsiteY2" fmla="*/ 4246182 h 4246182"/>
              <a:gd name="connsiteX3" fmla="*/ 1080008 w 11956517"/>
              <a:gd name="connsiteY3" fmla="*/ 4246182 h 4246182"/>
              <a:gd name="connsiteX4" fmla="*/ 0 w 11956517"/>
              <a:gd name="connsiteY4" fmla="*/ 3166186 h 4246182"/>
              <a:gd name="connsiteX5" fmla="*/ 0 w 11956517"/>
              <a:gd name="connsiteY5" fmla="*/ 0 h 424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4246182">
                <a:moveTo>
                  <a:pt x="0" y="0"/>
                </a:moveTo>
                <a:lnTo>
                  <a:pt x="11956517" y="0"/>
                </a:lnTo>
                <a:lnTo>
                  <a:pt x="11956517" y="4246182"/>
                </a:lnTo>
                <a:lnTo>
                  <a:pt x="1080008" y="4246182"/>
                </a:lnTo>
                <a:cubicBezTo>
                  <a:pt x="483540" y="4246182"/>
                  <a:pt x="0" y="3762654"/>
                  <a:pt x="0" y="3166186"/>
                </a:cubicBezTo>
                <a:lnTo>
                  <a:pt x="0" y="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1">
            <a:extLst>
              <a:ext uri="{FF2B5EF4-FFF2-40B4-BE49-F238E27FC236}">
                <a16:creationId xmlns:a16="http://schemas.microsoft.com/office/drawing/2014/main" id="{C6E313DF-9710-3A4C-2BDD-E94C7F3DCE0A}"/>
              </a:ext>
            </a:extLst>
          </p:cNvPr>
          <p:cNvSpPr/>
          <p:nvPr userDrawn="1"/>
        </p:nvSpPr>
        <p:spPr>
          <a:xfrm>
            <a:off x="7789762" y="-1"/>
            <a:ext cx="4402238" cy="68580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5">
            <a:extLst>
              <a:ext uri="{FF2B5EF4-FFF2-40B4-BE49-F238E27FC236}">
                <a16:creationId xmlns:a16="http://schemas.microsoft.com/office/drawing/2014/main" id="{B5913511-F5E2-862F-12CE-4483DEF3E566}"/>
              </a:ext>
            </a:extLst>
          </p:cNvPr>
          <p:cNvSpPr>
            <a:spLocks noGrp="1"/>
          </p:cNvSpPr>
          <p:nvPr>
            <p:ph type="body" sz="quarter" idx="13" hasCustomPrompt="1"/>
          </p:nvPr>
        </p:nvSpPr>
        <p:spPr>
          <a:xfrm>
            <a:off x="8361363" y="0"/>
            <a:ext cx="3243262" cy="6857997"/>
          </a:xfrm>
          <a:prstGeom prst="rect">
            <a:avLst/>
          </a:prstGeom>
        </p:spPr>
        <p:txBody>
          <a:bodyPr anchor="ctr">
            <a:normAutofit/>
          </a:bodyPr>
          <a:lstStyle>
            <a:lvl1pPr marL="0" indent="0">
              <a:buNone/>
              <a:defRPr sz="2800" b="0" i="0">
                <a:solidFill>
                  <a:schemeClr val="tx2"/>
                </a:solidFill>
              </a:defRPr>
            </a:lvl1pPr>
          </a:lstStyle>
          <a:p>
            <a:pPr lvl="0"/>
            <a:r>
              <a:rPr lang="en-GB"/>
              <a:t>Insert </a:t>
            </a:r>
            <a:r>
              <a:rPr lang="en-GB" err="1"/>
              <a:t>pullout</a:t>
            </a:r>
            <a:r>
              <a:rPr lang="en-GB"/>
              <a:t> text here</a:t>
            </a:r>
            <a:endParaRPr lang="en-US"/>
          </a:p>
        </p:txBody>
      </p:sp>
      <p:sp>
        <p:nvSpPr>
          <p:cNvPr id="15" name="Text Placeholder 5">
            <a:extLst>
              <a:ext uri="{FF2B5EF4-FFF2-40B4-BE49-F238E27FC236}">
                <a16:creationId xmlns:a16="http://schemas.microsoft.com/office/drawing/2014/main" id="{9695A5A5-73F1-4343-AEAE-B623C33C6CAA}"/>
              </a:ext>
            </a:extLst>
          </p:cNvPr>
          <p:cNvSpPr>
            <a:spLocks noGrp="1"/>
          </p:cNvSpPr>
          <p:nvPr>
            <p:ph type="body" sz="quarter" idx="15"/>
          </p:nvPr>
        </p:nvSpPr>
        <p:spPr>
          <a:xfrm>
            <a:off x="845997" y="1690688"/>
            <a:ext cx="6464300" cy="2348940"/>
          </a:xfrm>
          <a:prstGeom prst="rect">
            <a:avLst/>
          </a:prstGeom>
        </p:spPr>
        <p:txBody>
          <a:bodyPr/>
          <a:lstStyle>
            <a:lvl1pPr marL="0" indent="0">
              <a:buFontTx/>
              <a:buNone/>
              <a:defRPr>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endParaRPr lang="en-US"/>
          </a:p>
        </p:txBody>
      </p:sp>
      <p:sp>
        <p:nvSpPr>
          <p:cNvPr id="16" name="Title 6">
            <a:extLst>
              <a:ext uri="{FF2B5EF4-FFF2-40B4-BE49-F238E27FC236}">
                <a16:creationId xmlns:a16="http://schemas.microsoft.com/office/drawing/2014/main" id="{0DA0D17D-EFA5-928E-51BC-32B8AEF42C40}"/>
              </a:ext>
            </a:extLst>
          </p:cNvPr>
          <p:cNvSpPr>
            <a:spLocks noGrp="1"/>
          </p:cNvSpPr>
          <p:nvPr>
            <p:ph type="title"/>
          </p:nvPr>
        </p:nvSpPr>
        <p:spPr>
          <a:xfrm>
            <a:off x="838200" y="705080"/>
            <a:ext cx="6464300" cy="985608"/>
          </a:xfrm>
        </p:spPr>
        <p:txBody>
          <a:bodyPr/>
          <a:lstStyle>
            <a:lvl1pPr>
              <a:defRPr>
                <a:solidFill>
                  <a:schemeClr val="tx1"/>
                </a:solidFill>
              </a:defRPr>
            </a:lvl1pPr>
          </a:lstStyle>
          <a:p>
            <a:r>
              <a:rPr lang="en-GB"/>
              <a:t>Click to edit Master title style</a:t>
            </a:r>
            <a:endParaRPr lang="en-US"/>
          </a:p>
        </p:txBody>
      </p:sp>
      <p:sp>
        <p:nvSpPr>
          <p:cNvPr id="17" name="Slide Number Placeholder 10">
            <a:extLst>
              <a:ext uri="{FF2B5EF4-FFF2-40B4-BE49-F238E27FC236}">
                <a16:creationId xmlns:a16="http://schemas.microsoft.com/office/drawing/2014/main" id="{55E6BBBB-D0C7-E0D5-28ED-C4BEDD52AE90}"/>
              </a:ext>
            </a:extLst>
          </p:cNvPr>
          <p:cNvSpPr>
            <a:spLocks noGrp="1"/>
          </p:cNvSpPr>
          <p:nvPr>
            <p:ph type="sldNum" sz="quarter" idx="18"/>
          </p:nvPr>
        </p:nvSpPr>
        <p:spPr>
          <a:xfrm>
            <a:off x="10642600" y="6318250"/>
            <a:ext cx="711200" cy="365125"/>
          </a:xfrm>
          <a:prstGeom prst="rect">
            <a:avLst/>
          </a:prstGeom>
        </p:spPr>
        <p:txBody>
          <a:bodyPr/>
          <a:lstStyle/>
          <a:p>
            <a:fld id="{2DF82FAA-A2BF-45DE-8144-A32C029355AD}" type="slidenum">
              <a:rPr lang="en-US" smtClean="0"/>
              <a:pPr/>
              <a:t>‹#›</a:t>
            </a:fld>
            <a:endParaRPr lang="en-US"/>
          </a:p>
        </p:txBody>
      </p:sp>
      <p:sp>
        <p:nvSpPr>
          <p:cNvPr id="18" name="Text Placeholder 5">
            <a:extLst>
              <a:ext uri="{FF2B5EF4-FFF2-40B4-BE49-F238E27FC236}">
                <a16:creationId xmlns:a16="http://schemas.microsoft.com/office/drawing/2014/main" id="{06340D93-2064-9C5B-BD5F-5D1C4EA98E23}"/>
              </a:ext>
            </a:extLst>
          </p:cNvPr>
          <p:cNvSpPr>
            <a:spLocks noGrp="1"/>
          </p:cNvSpPr>
          <p:nvPr>
            <p:ph type="body" sz="quarter" idx="19"/>
          </p:nvPr>
        </p:nvSpPr>
        <p:spPr>
          <a:xfrm>
            <a:off x="806450" y="4805081"/>
            <a:ext cx="6461125" cy="1287743"/>
          </a:xfrm>
          <a:prstGeom prst="rect">
            <a:avLst/>
          </a:prstGeom>
        </p:spPr>
        <p:txBody>
          <a:bodyPr anchor="t" anchorCtr="0"/>
          <a:lstStyle>
            <a:lvl1pPr marL="0" indent="0">
              <a:buFontTx/>
              <a:buNone/>
              <a:defRPr>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endParaRPr lang="en-US"/>
          </a:p>
        </p:txBody>
      </p:sp>
      <p:pic>
        <p:nvPicPr>
          <p:cNvPr id="3" name="Graphic 2">
            <a:extLst>
              <a:ext uri="{FF2B5EF4-FFF2-40B4-BE49-F238E27FC236}">
                <a16:creationId xmlns:a16="http://schemas.microsoft.com/office/drawing/2014/main" id="{4BA5C251-8B75-80EC-B52F-D1B9B798A3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14795638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loured Text with Side Pull (Purple)">
    <p:bg>
      <p:bgPr>
        <a:solidFill>
          <a:schemeClr val="tx2"/>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A3FF4866-9EC9-24AE-8A6A-6BBD24389F04}"/>
              </a:ext>
            </a:extLst>
          </p:cNvPr>
          <p:cNvSpPr/>
          <p:nvPr userDrawn="1"/>
        </p:nvSpPr>
        <p:spPr>
          <a:xfrm>
            <a:off x="235484" y="-1"/>
            <a:ext cx="11956517" cy="4246182"/>
          </a:xfrm>
          <a:custGeom>
            <a:avLst/>
            <a:gdLst>
              <a:gd name="connsiteX0" fmla="*/ 0 w 11956517"/>
              <a:gd name="connsiteY0" fmla="*/ 0 h 4246182"/>
              <a:gd name="connsiteX1" fmla="*/ 11956517 w 11956517"/>
              <a:gd name="connsiteY1" fmla="*/ 0 h 4246182"/>
              <a:gd name="connsiteX2" fmla="*/ 11956517 w 11956517"/>
              <a:gd name="connsiteY2" fmla="*/ 4246182 h 4246182"/>
              <a:gd name="connsiteX3" fmla="*/ 1080008 w 11956517"/>
              <a:gd name="connsiteY3" fmla="*/ 4246182 h 4246182"/>
              <a:gd name="connsiteX4" fmla="*/ 0 w 11956517"/>
              <a:gd name="connsiteY4" fmla="*/ 3166186 h 4246182"/>
              <a:gd name="connsiteX5" fmla="*/ 0 w 11956517"/>
              <a:gd name="connsiteY5" fmla="*/ 0 h 424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4246182">
                <a:moveTo>
                  <a:pt x="0" y="0"/>
                </a:moveTo>
                <a:lnTo>
                  <a:pt x="11956517" y="0"/>
                </a:lnTo>
                <a:lnTo>
                  <a:pt x="11956517" y="4246182"/>
                </a:lnTo>
                <a:lnTo>
                  <a:pt x="1080008" y="4246182"/>
                </a:lnTo>
                <a:cubicBezTo>
                  <a:pt x="483540" y="4246182"/>
                  <a:pt x="0" y="3762654"/>
                  <a:pt x="0" y="3166186"/>
                </a:cubicBezTo>
                <a:lnTo>
                  <a:pt x="0" y="0"/>
                </a:ln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ectangle 7">
            <a:extLst>
              <a:ext uri="{FF2B5EF4-FFF2-40B4-BE49-F238E27FC236}">
                <a16:creationId xmlns:a16="http://schemas.microsoft.com/office/drawing/2014/main" id="{6598755F-193E-3B66-B74B-2AAECD933059}"/>
              </a:ext>
            </a:extLst>
          </p:cNvPr>
          <p:cNvSpPr/>
          <p:nvPr userDrawn="1"/>
        </p:nvSpPr>
        <p:spPr>
          <a:xfrm>
            <a:off x="7789762" y="-1"/>
            <a:ext cx="4402238" cy="68580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5">
            <a:extLst>
              <a:ext uri="{FF2B5EF4-FFF2-40B4-BE49-F238E27FC236}">
                <a16:creationId xmlns:a16="http://schemas.microsoft.com/office/drawing/2014/main" id="{2838DE0B-69F1-160F-EA15-DBFDB7624D0E}"/>
              </a:ext>
            </a:extLst>
          </p:cNvPr>
          <p:cNvSpPr>
            <a:spLocks noGrp="1"/>
          </p:cNvSpPr>
          <p:nvPr>
            <p:ph type="body" sz="quarter" idx="13" hasCustomPrompt="1"/>
          </p:nvPr>
        </p:nvSpPr>
        <p:spPr>
          <a:xfrm>
            <a:off x="8361363" y="0"/>
            <a:ext cx="3243262" cy="6857997"/>
          </a:xfrm>
          <a:prstGeom prst="rect">
            <a:avLst/>
          </a:prstGeom>
        </p:spPr>
        <p:txBody>
          <a:bodyPr anchor="ctr">
            <a:normAutofit/>
          </a:bodyPr>
          <a:lstStyle>
            <a:lvl1pPr marL="0" indent="0">
              <a:buNone/>
              <a:defRPr sz="2800" b="0" i="0">
                <a:solidFill>
                  <a:schemeClr val="tx2"/>
                </a:solidFill>
              </a:defRPr>
            </a:lvl1pPr>
          </a:lstStyle>
          <a:p>
            <a:pPr lvl="0"/>
            <a:r>
              <a:rPr lang="en-GB"/>
              <a:t>Insert </a:t>
            </a:r>
            <a:r>
              <a:rPr lang="en-GB" err="1"/>
              <a:t>pullout</a:t>
            </a:r>
            <a:r>
              <a:rPr lang="en-GB"/>
              <a:t> text here</a:t>
            </a:r>
            <a:endParaRPr lang="en-US"/>
          </a:p>
        </p:txBody>
      </p:sp>
      <p:sp>
        <p:nvSpPr>
          <p:cNvPr id="12" name="Text Placeholder 5">
            <a:extLst>
              <a:ext uri="{FF2B5EF4-FFF2-40B4-BE49-F238E27FC236}">
                <a16:creationId xmlns:a16="http://schemas.microsoft.com/office/drawing/2014/main" id="{F786CD51-CF89-339F-0E52-2D7311D2AACA}"/>
              </a:ext>
            </a:extLst>
          </p:cNvPr>
          <p:cNvSpPr>
            <a:spLocks noGrp="1"/>
          </p:cNvSpPr>
          <p:nvPr>
            <p:ph type="body" sz="quarter" idx="15"/>
          </p:nvPr>
        </p:nvSpPr>
        <p:spPr>
          <a:xfrm>
            <a:off x="845997" y="1690688"/>
            <a:ext cx="6464300" cy="2348940"/>
          </a:xfrm>
          <a:prstGeom prst="rect">
            <a:avLst/>
          </a:prstGeom>
        </p:spPr>
        <p:txBody>
          <a:bodyPr/>
          <a:lstStyle>
            <a:lvl1pPr marL="0" indent="0">
              <a:buFontTx/>
              <a:buNone/>
              <a:defRPr>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endParaRPr lang="en-US"/>
          </a:p>
        </p:txBody>
      </p:sp>
      <p:sp>
        <p:nvSpPr>
          <p:cNvPr id="13" name="Title 6">
            <a:extLst>
              <a:ext uri="{FF2B5EF4-FFF2-40B4-BE49-F238E27FC236}">
                <a16:creationId xmlns:a16="http://schemas.microsoft.com/office/drawing/2014/main" id="{1F139EDA-AA9A-3467-A77F-68F33C757B15}"/>
              </a:ext>
            </a:extLst>
          </p:cNvPr>
          <p:cNvSpPr>
            <a:spLocks noGrp="1"/>
          </p:cNvSpPr>
          <p:nvPr>
            <p:ph type="title"/>
          </p:nvPr>
        </p:nvSpPr>
        <p:spPr>
          <a:xfrm>
            <a:off x="838200" y="705080"/>
            <a:ext cx="6464300" cy="985608"/>
          </a:xfrm>
        </p:spPr>
        <p:txBody>
          <a:bodyPr/>
          <a:lstStyle>
            <a:lvl1pPr>
              <a:defRPr>
                <a:solidFill>
                  <a:schemeClr val="bg1"/>
                </a:solidFill>
              </a:defRPr>
            </a:lvl1pPr>
          </a:lstStyle>
          <a:p>
            <a:r>
              <a:rPr lang="en-GB"/>
              <a:t>Click to edit Master title style</a:t>
            </a:r>
            <a:endParaRPr lang="en-US"/>
          </a:p>
        </p:txBody>
      </p:sp>
      <p:sp>
        <p:nvSpPr>
          <p:cNvPr id="15" name="Slide Number Placeholder 10">
            <a:extLst>
              <a:ext uri="{FF2B5EF4-FFF2-40B4-BE49-F238E27FC236}">
                <a16:creationId xmlns:a16="http://schemas.microsoft.com/office/drawing/2014/main" id="{57644F04-8EA8-5453-CB05-0A917C896F4D}"/>
              </a:ext>
            </a:extLst>
          </p:cNvPr>
          <p:cNvSpPr>
            <a:spLocks noGrp="1"/>
          </p:cNvSpPr>
          <p:nvPr>
            <p:ph type="sldNum" sz="quarter" idx="18"/>
          </p:nvPr>
        </p:nvSpPr>
        <p:spPr>
          <a:xfrm>
            <a:off x="10642600" y="6318250"/>
            <a:ext cx="711200" cy="365125"/>
          </a:xfrm>
          <a:prstGeom prst="rect">
            <a:avLst/>
          </a:prstGeom>
        </p:spPr>
        <p:txBody>
          <a:bodyPr/>
          <a:lstStyle/>
          <a:p>
            <a:fld id="{2DF82FAA-A2BF-45DE-8144-A32C029355AD}" type="slidenum">
              <a:rPr lang="en-US" smtClean="0"/>
              <a:pPr/>
              <a:t>‹#›</a:t>
            </a:fld>
            <a:endParaRPr lang="en-US"/>
          </a:p>
        </p:txBody>
      </p:sp>
      <p:sp>
        <p:nvSpPr>
          <p:cNvPr id="16" name="Text Placeholder 5">
            <a:extLst>
              <a:ext uri="{FF2B5EF4-FFF2-40B4-BE49-F238E27FC236}">
                <a16:creationId xmlns:a16="http://schemas.microsoft.com/office/drawing/2014/main" id="{3944DE90-5C3E-B2A9-51FA-33D467A2DF28}"/>
              </a:ext>
            </a:extLst>
          </p:cNvPr>
          <p:cNvSpPr>
            <a:spLocks noGrp="1"/>
          </p:cNvSpPr>
          <p:nvPr>
            <p:ph type="body" sz="quarter" idx="19"/>
          </p:nvPr>
        </p:nvSpPr>
        <p:spPr>
          <a:xfrm>
            <a:off x="806450" y="4805081"/>
            <a:ext cx="6461125" cy="1287743"/>
          </a:xfrm>
          <a:prstGeom prst="rect">
            <a:avLst/>
          </a:prstGeom>
        </p:spPr>
        <p:txBody>
          <a:bodyPr anchor="t" anchorCtr="0"/>
          <a:lstStyle>
            <a:lvl1pPr marL="0" indent="0">
              <a:buFontTx/>
              <a:buNone/>
              <a:defRPr>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endParaRPr lang="en-US"/>
          </a:p>
        </p:txBody>
      </p:sp>
      <p:pic>
        <p:nvPicPr>
          <p:cNvPr id="3" name="Graphic 2">
            <a:extLst>
              <a:ext uri="{FF2B5EF4-FFF2-40B4-BE49-F238E27FC236}">
                <a16:creationId xmlns:a16="http://schemas.microsoft.com/office/drawing/2014/main" id="{3104524F-1232-33E5-6C36-96B6C167B9B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35105491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 Image + Pullout">
    <p:bg>
      <p:bgPr>
        <a:solidFill>
          <a:schemeClr val="tx2"/>
        </a:solidFill>
        <a:effectLst/>
      </p:bgPr>
    </p:bg>
    <p:spTree>
      <p:nvGrpSpPr>
        <p:cNvPr id="1" name=""/>
        <p:cNvGrpSpPr/>
        <p:nvPr/>
      </p:nvGrpSpPr>
      <p:grpSpPr>
        <a:xfrm>
          <a:off x="0" y="0"/>
          <a:ext cx="0" cy="0"/>
          <a:chOff x="0" y="0"/>
          <a:chExt cx="0" cy="0"/>
        </a:xfrm>
      </p:grpSpPr>
      <p:pic>
        <p:nvPicPr>
          <p:cNvPr id="7" name="Picture 6" descr="A black and white pattern&#10;&#10;Description automatically generated with low confidence">
            <a:extLst>
              <a:ext uri="{FF2B5EF4-FFF2-40B4-BE49-F238E27FC236}">
                <a16:creationId xmlns:a16="http://schemas.microsoft.com/office/drawing/2014/main" id="{E4A09356-08D5-D83F-2084-1755599722B4}"/>
              </a:ext>
            </a:extLst>
          </p:cNvPr>
          <p:cNvPicPr>
            <a:picLocks noChangeAspect="1"/>
          </p:cNvPicPr>
          <p:nvPr userDrawn="1"/>
        </p:nvPicPr>
        <p:blipFill rotWithShape="1">
          <a:blip r:embed="rId2">
            <a:alphaModFix amt="8000"/>
            <a:extLst>
              <a:ext uri="{28A0092B-C50C-407E-A947-70E740481C1C}">
                <a14:useLocalDpi xmlns:a14="http://schemas.microsoft.com/office/drawing/2010/main" val="0"/>
              </a:ext>
            </a:extLst>
          </a:blip>
          <a:srcRect t="18060" b="2374"/>
          <a:stretch/>
        </p:blipFill>
        <p:spPr>
          <a:xfrm>
            <a:off x="0" y="-1"/>
            <a:ext cx="12191999" cy="6858002"/>
          </a:xfrm>
          <a:prstGeom prst="rect">
            <a:avLst/>
          </a:prstGeom>
        </p:spPr>
      </p:pic>
      <p:sp>
        <p:nvSpPr>
          <p:cNvPr id="14" name="Freeform 13">
            <a:extLst>
              <a:ext uri="{FF2B5EF4-FFF2-40B4-BE49-F238E27FC236}">
                <a16:creationId xmlns:a16="http://schemas.microsoft.com/office/drawing/2014/main" id="{FB1AC3FD-0004-1342-0680-87510E6CE702}"/>
              </a:ext>
            </a:extLst>
          </p:cNvPr>
          <p:cNvSpPr/>
          <p:nvPr userDrawn="1"/>
        </p:nvSpPr>
        <p:spPr>
          <a:xfrm>
            <a:off x="235484" y="-1"/>
            <a:ext cx="11956517" cy="4246182"/>
          </a:xfrm>
          <a:custGeom>
            <a:avLst/>
            <a:gdLst>
              <a:gd name="connsiteX0" fmla="*/ 0 w 11956517"/>
              <a:gd name="connsiteY0" fmla="*/ 0 h 4246182"/>
              <a:gd name="connsiteX1" fmla="*/ 11956517 w 11956517"/>
              <a:gd name="connsiteY1" fmla="*/ 0 h 4246182"/>
              <a:gd name="connsiteX2" fmla="*/ 11956517 w 11956517"/>
              <a:gd name="connsiteY2" fmla="*/ 4246182 h 4246182"/>
              <a:gd name="connsiteX3" fmla="*/ 1080008 w 11956517"/>
              <a:gd name="connsiteY3" fmla="*/ 4246182 h 4246182"/>
              <a:gd name="connsiteX4" fmla="*/ 0 w 11956517"/>
              <a:gd name="connsiteY4" fmla="*/ 3166186 h 4246182"/>
              <a:gd name="connsiteX5" fmla="*/ 0 w 11956517"/>
              <a:gd name="connsiteY5" fmla="*/ 0 h 424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4246182">
                <a:moveTo>
                  <a:pt x="0" y="0"/>
                </a:moveTo>
                <a:lnTo>
                  <a:pt x="11956517" y="0"/>
                </a:lnTo>
                <a:lnTo>
                  <a:pt x="11956517" y="4246182"/>
                </a:lnTo>
                <a:lnTo>
                  <a:pt x="1080008" y="4246182"/>
                </a:lnTo>
                <a:cubicBezTo>
                  <a:pt x="483540" y="4246182"/>
                  <a:pt x="0" y="3762654"/>
                  <a:pt x="0" y="3166186"/>
                </a:cubicBez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5">
            <a:extLst>
              <a:ext uri="{FF2B5EF4-FFF2-40B4-BE49-F238E27FC236}">
                <a16:creationId xmlns:a16="http://schemas.microsoft.com/office/drawing/2014/main" id="{08D9194E-3629-24A6-5931-0D668BBAAEC8}"/>
              </a:ext>
            </a:extLst>
          </p:cNvPr>
          <p:cNvSpPr>
            <a:spLocks noGrp="1"/>
          </p:cNvSpPr>
          <p:nvPr>
            <p:ph type="body" sz="quarter" idx="13" hasCustomPrompt="1"/>
          </p:nvPr>
        </p:nvSpPr>
        <p:spPr>
          <a:xfrm>
            <a:off x="793240" y="4207060"/>
            <a:ext cx="6477509" cy="1462038"/>
          </a:xfrm>
          <a:prstGeom prst="rect">
            <a:avLst/>
          </a:prstGeom>
        </p:spPr>
        <p:txBody>
          <a:bodyPr anchor="ctr">
            <a:normAutofit/>
          </a:bodyPr>
          <a:lstStyle>
            <a:lvl1pPr marL="0" indent="0">
              <a:buNone/>
              <a:defRPr sz="2800" b="0" i="1">
                <a:solidFill>
                  <a:schemeClr val="bg1"/>
                </a:solidFill>
              </a:defRPr>
            </a:lvl1pPr>
          </a:lstStyle>
          <a:p>
            <a:pPr lvl="0"/>
            <a:r>
              <a:rPr lang="en-GB"/>
              <a:t>Insert </a:t>
            </a:r>
            <a:r>
              <a:rPr lang="en-GB" err="1"/>
              <a:t>pullout</a:t>
            </a:r>
            <a:r>
              <a:rPr lang="en-GB"/>
              <a:t> text here</a:t>
            </a:r>
            <a:endParaRPr lang="en-US"/>
          </a:p>
        </p:txBody>
      </p:sp>
      <p:sp>
        <p:nvSpPr>
          <p:cNvPr id="4" name="Picture Placeholder 3">
            <a:extLst>
              <a:ext uri="{FF2B5EF4-FFF2-40B4-BE49-F238E27FC236}">
                <a16:creationId xmlns:a16="http://schemas.microsoft.com/office/drawing/2014/main" id="{2A98B7F3-2F68-129E-D771-F54460826D4A}"/>
              </a:ext>
            </a:extLst>
          </p:cNvPr>
          <p:cNvSpPr>
            <a:spLocks noGrp="1"/>
          </p:cNvSpPr>
          <p:nvPr>
            <p:ph type="pic" sz="quarter" idx="15" hasCustomPrompt="1"/>
          </p:nvPr>
        </p:nvSpPr>
        <p:spPr>
          <a:xfrm>
            <a:off x="7405917" y="1719287"/>
            <a:ext cx="3947883" cy="3949811"/>
          </a:xfrm>
          <a:custGeom>
            <a:avLst/>
            <a:gdLst>
              <a:gd name="connsiteX0" fmla="*/ 0 w 2834685"/>
              <a:gd name="connsiteY0" fmla="*/ 0 h 2836069"/>
              <a:gd name="connsiteX1" fmla="*/ 2632080 w 2834685"/>
              <a:gd name="connsiteY1" fmla="*/ 0 h 2836069"/>
              <a:gd name="connsiteX2" fmla="*/ 2834685 w 2834685"/>
              <a:gd name="connsiteY2" fmla="*/ 202704 h 2836069"/>
              <a:gd name="connsiteX3" fmla="*/ 2834685 w 2834685"/>
              <a:gd name="connsiteY3" fmla="*/ 2836069 h 2836069"/>
              <a:gd name="connsiteX4" fmla="*/ 201713 w 2834685"/>
              <a:gd name="connsiteY4" fmla="*/ 2836069 h 2836069"/>
              <a:gd name="connsiteX5" fmla="*/ 0 w 2834685"/>
              <a:gd name="connsiteY5" fmla="*/ 2633365 h 2836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4685" h="2836069">
                <a:moveTo>
                  <a:pt x="0" y="0"/>
                </a:moveTo>
                <a:lnTo>
                  <a:pt x="2632080" y="0"/>
                </a:lnTo>
                <a:cubicBezTo>
                  <a:pt x="2743647" y="0"/>
                  <a:pt x="2834685" y="91083"/>
                  <a:pt x="2834685" y="202704"/>
                </a:cubicBezTo>
                <a:lnTo>
                  <a:pt x="2834685" y="2836069"/>
                </a:lnTo>
                <a:lnTo>
                  <a:pt x="201713" y="2836069"/>
                </a:lnTo>
                <a:cubicBezTo>
                  <a:pt x="90146" y="2836069"/>
                  <a:pt x="0" y="2745879"/>
                  <a:pt x="0" y="2633365"/>
                </a:cubicBezTo>
                <a:close/>
              </a:path>
            </a:pathLst>
          </a:custGeom>
          <a:pattFill prst="pct40">
            <a:fgClr>
              <a:schemeClr val="bg2"/>
            </a:fgClr>
            <a:bgClr>
              <a:schemeClr val="bg1"/>
            </a:bgClr>
          </a:pattFill>
        </p:spPr>
        <p:txBody>
          <a:bodyPr wrap="square" anchor="ctr">
            <a:noAutofit/>
          </a:bodyPr>
          <a:lstStyle>
            <a:lvl1pPr marL="0" indent="0" algn="ctr">
              <a:buNone/>
              <a:defRPr/>
            </a:lvl1pPr>
          </a:lstStyle>
          <a:p>
            <a:r>
              <a:rPr lang="en-US"/>
              <a:t>Drag and Drop your picture here</a:t>
            </a:r>
          </a:p>
        </p:txBody>
      </p:sp>
      <p:sp>
        <p:nvSpPr>
          <p:cNvPr id="9" name="Text Placeholder 5">
            <a:extLst>
              <a:ext uri="{FF2B5EF4-FFF2-40B4-BE49-F238E27FC236}">
                <a16:creationId xmlns:a16="http://schemas.microsoft.com/office/drawing/2014/main" id="{33F35164-050E-28AC-D07F-0E52CBE8CE5F}"/>
              </a:ext>
            </a:extLst>
          </p:cNvPr>
          <p:cNvSpPr>
            <a:spLocks noGrp="1"/>
          </p:cNvSpPr>
          <p:nvPr>
            <p:ph type="body" sz="quarter" idx="17"/>
          </p:nvPr>
        </p:nvSpPr>
        <p:spPr>
          <a:xfrm>
            <a:off x="806450" y="1690688"/>
            <a:ext cx="6464300" cy="2348940"/>
          </a:xfrm>
          <a:prstGeom prst="rect">
            <a:avLst/>
          </a:prstGeom>
        </p:spPr>
        <p:txBody>
          <a:bodyPr/>
          <a:lstStyle>
            <a:lvl1pPr marL="0" indent="0">
              <a:buFontTx/>
              <a:buNone/>
              <a:defRPr>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endParaRPr lang="en-US"/>
          </a:p>
        </p:txBody>
      </p:sp>
      <p:sp>
        <p:nvSpPr>
          <p:cNvPr id="10" name="Title 6">
            <a:extLst>
              <a:ext uri="{FF2B5EF4-FFF2-40B4-BE49-F238E27FC236}">
                <a16:creationId xmlns:a16="http://schemas.microsoft.com/office/drawing/2014/main" id="{0DAC1086-AF19-674C-0E40-33CB9A225F19}"/>
              </a:ext>
            </a:extLst>
          </p:cNvPr>
          <p:cNvSpPr>
            <a:spLocks noGrp="1"/>
          </p:cNvSpPr>
          <p:nvPr>
            <p:ph type="title"/>
          </p:nvPr>
        </p:nvSpPr>
        <p:spPr>
          <a:xfrm>
            <a:off x="838200" y="705080"/>
            <a:ext cx="10515600" cy="985608"/>
          </a:xfrm>
        </p:spPr>
        <p:txBody>
          <a:bodyPr/>
          <a:lstStyle>
            <a:lvl1pPr>
              <a:defRPr>
                <a:solidFill>
                  <a:schemeClr val="tx2"/>
                </a:solidFill>
              </a:defRPr>
            </a:lvl1pPr>
          </a:lstStyle>
          <a:p>
            <a:r>
              <a:rPr lang="en-GB"/>
              <a:t>Click to edit Master title style</a:t>
            </a:r>
            <a:endParaRPr lang="en-US"/>
          </a:p>
        </p:txBody>
      </p:sp>
      <p:sp>
        <p:nvSpPr>
          <p:cNvPr id="5" name="Slide Number Placeholder 5">
            <a:extLst>
              <a:ext uri="{FF2B5EF4-FFF2-40B4-BE49-F238E27FC236}">
                <a16:creationId xmlns:a16="http://schemas.microsoft.com/office/drawing/2014/main" id="{9E75E811-D51D-9ECD-48D8-A697DD79E1AF}"/>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a:p>
        </p:txBody>
      </p:sp>
      <p:pic>
        <p:nvPicPr>
          <p:cNvPr id="2" name="Graphic 1">
            <a:extLst>
              <a:ext uri="{FF2B5EF4-FFF2-40B4-BE49-F238E27FC236}">
                <a16:creationId xmlns:a16="http://schemas.microsoft.com/office/drawing/2014/main" id="{F4059EA4-4ADD-8911-0381-95A679E11C9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39312795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 Image + Pullout (Blue)">
    <p:bg>
      <p:bgPr>
        <a:solidFill>
          <a:schemeClr val="accent2"/>
        </a:solidFill>
        <a:effectLst/>
      </p:bgPr>
    </p:bg>
    <p:spTree>
      <p:nvGrpSpPr>
        <p:cNvPr id="1" name=""/>
        <p:cNvGrpSpPr/>
        <p:nvPr/>
      </p:nvGrpSpPr>
      <p:grpSpPr>
        <a:xfrm>
          <a:off x="0" y="0"/>
          <a:ext cx="0" cy="0"/>
          <a:chOff x="0" y="0"/>
          <a:chExt cx="0" cy="0"/>
        </a:xfrm>
      </p:grpSpPr>
      <p:pic>
        <p:nvPicPr>
          <p:cNvPr id="2" name="Picture 1" descr="A black and white pattern&#10;&#10;Description automatically generated with low confidence">
            <a:extLst>
              <a:ext uri="{FF2B5EF4-FFF2-40B4-BE49-F238E27FC236}">
                <a16:creationId xmlns:a16="http://schemas.microsoft.com/office/drawing/2014/main" id="{86D1A9BC-9E4B-0580-A448-B81B90961FCB}"/>
              </a:ext>
            </a:extLst>
          </p:cNvPr>
          <p:cNvPicPr>
            <a:picLocks noChangeAspect="1"/>
          </p:cNvPicPr>
          <p:nvPr userDrawn="1"/>
        </p:nvPicPr>
        <p:blipFill rotWithShape="1">
          <a:blip r:embed="rId2">
            <a:alphaModFix amt="8000"/>
            <a:extLst>
              <a:ext uri="{28A0092B-C50C-407E-A947-70E740481C1C}">
                <a14:useLocalDpi xmlns:a14="http://schemas.microsoft.com/office/drawing/2010/main" val="0"/>
              </a:ext>
            </a:extLst>
          </a:blip>
          <a:srcRect t="18060" b="2374"/>
          <a:stretch/>
        </p:blipFill>
        <p:spPr>
          <a:xfrm>
            <a:off x="0" y="-1"/>
            <a:ext cx="12191999" cy="6858002"/>
          </a:xfrm>
          <a:prstGeom prst="rect">
            <a:avLst/>
          </a:prstGeom>
        </p:spPr>
      </p:pic>
      <p:sp>
        <p:nvSpPr>
          <p:cNvPr id="4" name="Freeform 3">
            <a:extLst>
              <a:ext uri="{FF2B5EF4-FFF2-40B4-BE49-F238E27FC236}">
                <a16:creationId xmlns:a16="http://schemas.microsoft.com/office/drawing/2014/main" id="{223A9213-EBCD-9F0B-A04C-D7ECBB96E6D2}"/>
              </a:ext>
            </a:extLst>
          </p:cNvPr>
          <p:cNvSpPr/>
          <p:nvPr userDrawn="1"/>
        </p:nvSpPr>
        <p:spPr>
          <a:xfrm>
            <a:off x="235484" y="-1"/>
            <a:ext cx="11956517" cy="4246182"/>
          </a:xfrm>
          <a:custGeom>
            <a:avLst/>
            <a:gdLst>
              <a:gd name="connsiteX0" fmla="*/ 0 w 11956517"/>
              <a:gd name="connsiteY0" fmla="*/ 0 h 4246182"/>
              <a:gd name="connsiteX1" fmla="*/ 11956517 w 11956517"/>
              <a:gd name="connsiteY1" fmla="*/ 0 h 4246182"/>
              <a:gd name="connsiteX2" fmla="*/ 11956517 w 11956517"/>
              <a:gd name="connsiteY2" fmla="*/ 4246182 h 4246182"/>
              <a:gd name="connsiteX3" fmla="*/ 1080008 w 11956517"/>
              <a:gd name="connsiteY3" fmla="*/ 4246182 h 4246182"/>
              <a:gd name="connsiteX4" fmla="*/ 0 w 11956517"/>
              <a:gd name="connsiteY4" fmla="*/ 3166186 h 4246182"/>
              <a:gd name="connsiteX5" fmla="*/ 0 w 11956517"/>
              <a:gd name="connsiteY5" fmla="*/ 0 h 424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4246182">
                <a:moveTo>
                  <a:pt x="0" y="0"/>
                </a:moveTo>
                <a:lnTo>
                  <a:pt x="11956517" y="0"/>
                </a:lnTo>
                <a:lnTo>
                  <a:pt x="11956517" y="4246182"/>
                </a:lnTo>
                <a:lnTo>
                  <a:pt x="1080008" y="4246182"/>
                </a:lnTo>
                <a:cubicBezTo>
                  <a:pt x="483540" y="4246182"/>
                  <a:pt x="0" y="3762654"/>
                  <a:pt x="0" y="3166186"/>
                </a:cubicBez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 Placeholder 5">
            <a:extLst>
              <a:ext uri="{FF2B5EF4-FFF2-40B4-BE49-F238E27FC236}">
                <a16:creationId xmlns:a16="http://schemas.microsoft.com/office/drawing/2014/main" id="{E35076F8-2BA2-E737-39CC-7B01FD4D64D8}"/>
              </a:ext>
            </a:extLst>
          </p:cNvPr>
          <p:cNvSpPr>
            <a:spLocks noGrp="1"/>
          </p:cNvSpPr>
          <p:nvPr>
            <p:ph type="body" sz="quarter" idx="13" hasCustomPrompt="1"/>
          </p:nvPr>
        </p:nvSpPr>
        <p:spPr>
          <a:xfrm>
            <a:off x="793240" y="4207060"/>
            <a:ext cx="6477509" cy="1462038"/>
          </a:xfrm>
          <a:prstGeom prst="rect">
            <a:avLst/>
          </a:prstGeom>
        </p:spPr>
        <p:txBody>
          <a:bodyPr anchor="ctr">
            <a:normAutofit/>
          </a:bodyPr>
          <a:lstStyle>
            <a:lvl1pPr marL="0" indent="0">
              <a:buNone/>
              <a:defRPr sz="2800" b="0" i="1">
                <a:solidFill>
                  <a:schemeClr val="tx1"/>
                </a:solidFill>
              </a:defRPr>
            </a:lvl1pPr>
          </a:lstStyle>
          <a:p>
            <a:pPr lvl="0"/>
            <a:r>
              <a:rPr lang="en-GB"/>
              <a:t>Insert </a:t>
            </a:r>
            <a:r>
              <a:rPr lang="en-GB" err="1"/>
              <a:t>pullout</a:t>
            </a:r>
            <a:r>
              <a:rPr lang="en-GB"/>
              <a:t> text here</a:t>
            </a:r>
            <a:endParaRPr lang="en-US"/>
          </a:p>
        </p:txBody>
      </p:sp>
      <p:sp>
        <p:nvSpPr>
          <p:cNvPr id="9" name="Picture Placeholder 8">
            <a:extLst>
              <a:ext uri="{FF2B5EF4-FFF2-40B4-BE49-F238E27FC236}">
                <a16:creationId xmlns:a16="http://schemas.microsoft.com/office/drawing/2014/main" id="{EE5FD3F3-2580-FDE0-A7F0-AAE7EDDED401}"/>
              </a:ext>
            </a:extLst>
          </p:cNvPr>
          <p:cNvSpPr>
            <a:spLocks noGrp="1"/>
          </p:cNvSpPr>
          <p:nvPr>
            <p:ph type="pic" sz="quarter" idx="15" hasCustomPrompt="1"/>
          </p:nvPr>
        </p:nvSpPr>
        <p:spPr>
          <a:xfrm>
            <a:off x="7405917" y="1719287"/>
            <a:ext cx="3947883" cy="3949811"/>
          </a:xfrm>
          <a:custGeom>
            <a:avLst/>
            <a:gdLst>
              <a:gd name="connsiteX0" fmla="*/ 0 w 2834685"/>
              <a:gd name="connsiteY0" fmla="*/ 0 h 2836069"/>
              <a:gd name="connsiteX1" fmla="*/ 2632080 w 2834685"/>
              <a:gd name="connsiteY1" fmla="*/ 0 h 2836069"/>
              <a:gd name="connsiteX2" fmla="*/ 2834685 w 2834685"/>
              <a:gd name="connsiteY2" fmla="*/ 202704 h 2836069"/>
              <a:gd name="connsiteX3" fmla="*/ 2834685 w 2834685"/>
              <a:gd name="connsiteY3" fmla="*/ 2836069 h 2836069"/>
              <a:gd name="connsiteX4" fmla="*/ 201713 w 2834685"/>
              <a:gd name="connsiteY4" fmla="*/ 2836069 h 2836069"/>
              <a:gd name="connsiteX5" fmla="*/ 0 w 2834685"/>
              <a:gd name="connsiteY5" fmla="*/ 2633365 h 2836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4685" h="2836069">
                <a:moveTo>
                  <a:pt x="0" y="0"/>
                </a:moveTo>
                <a:lnTo>
                  <a:pt x="2632080" y="0"/>
                </a:lnTo>
                <a:cubicBezTo>
                  <a:pt x="2743647" y="0"/>
                  <a:pt x="2834685" y="91083"/>
                  <a:pt x="2834685" y="202704"/>
                </a:cubicBezTo>
                <a:lnTo>
                  <a:pt x="2834685" y="2836069"/>
                </a:lnTo>
                <a:lnTo>
                  <a:pt x="201713" y="2836069"/>
                </a:lnTo>
                <a:cubicBezTo>
                  <a:pt x="90146" y="2836069"/>
                  <a:pt x="0" y="2745879"/>
                  <a:pt x="0" y="2633365"/>
                </a:cubicBezTo>
                <a:close/>
              </a:path>
            </a:pathLst>
          </a:custGeom>
          <a:pattFill prst="pct40">
            <a:fgClr>
              <a:schemeClr val="bg2"/>
            </a:fgClr>
            <a:bgClr>
              <a:schemeClr val="bg1"/>
            </a:bgClr>
          </a:pattFill>
        </p:spPr>
        <p:txBody>
          <a:bodyPr wrap="square" anchor="ctr">
            <a:noAutofit/>
          </a:bodyPr>
          <a:lstStyle>
            <a:lvl1pPr marL="0" indent="0" algn="ctr">
              <a:buNone/>
              <a:defRPr/>
            </a:lvl1pPr>
          </a:lstStyle>
          <a:p>
            <a:r>
              <a:rPr lang="en-US"/>
              <a:t>Drag and Drop your picture here</a:t>
            </a:r>
          </a:p>
        </p:txBody>
      </p:sp>
      <p:sp>
        <p:nvSpPr>
          <p:cNvPr id="14" name="Text Placeholder 5">
            <a:extLst>
              <a:ext uri="{FF2B5EF4-FFF2-40B4-BE49-F238E27FC236}">
                <a16:creationId xmlns:a16="http://schemas.microsoft.com/office/drawing/2014/main" id="{426D9B95-9A7B-1213-8C82-A39AABA6120C}"/>
              </a:ext>
            </a:extLst>
          </p:cNvPr>
          <p:cNvSpPr>
            <a:spLocks noGrp="1"/>
          </p:cNvSpPr>
          <p:nvPr>
            <p:ph type="body" sz="quarter" idx="17"/>
          </p:nvPr>
        </p:nvSpPr>
        <p:spPr>
          <a:xfrm>
            <a:off x="806450" y="1690688"/>
            <a:ext cx="6464300" cy="2348940"/>
          </a:xfrm>
          <a:prstGeom prst="rect">
            <a:avLst/>
          </a:prstGeom>
        </p:spPr>
        <p:txBody>
          <a:bodyPr/>
          <a:lstStyle>
            <a:lvl1pPr marL="0" indent="0">
              <a:buFontTx/>
              <a:buNone/>
              <a:defRPr>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endParaRPr lang="en-US"/>
          </a:p>
        </p:txBody>
      </p:sp>
      <p:sp>
        <p:nvSpPr>
          <p:cNvPr id="16" name="Title 6">
            <a:extLst>
              <a:ext uri="{FF2B5EF4-FFF2-40B4-BE49-F238E27FC236}">
                <a16:creationId xmlns:a16="http://schemas.microsoft.com/office/drawing/2014/main" id="{D42778BF-098E-8E18-9C35-8B93740F55CF}"/>
              </a:ext>
            </a:extLst>
          </p:cNvPr>
          <p:cNvSpPr>
            <a:spLocks noGrp="1"/>
          </p:cNvSpPr>
          <p:nvPr>
            <p:ph type="title"/>
          </p:nvPr>
        </p:nvSpPr>
        <p:spPr>
          <a:xfrm>
            <a:off x="838200" y="705080"/>
            <a:ext cx="10515600" cy="985608"/>
          </a:xfrm>
        </p:spPr>
        <p:txBody>
          <a:bodyPr/>
          <a:lstStyle>
            <a:lvl1pPr>
              <a:defRPr>
                <a:solidFill>
                  <a:schemeClr val="tx2"/>
                </a:solidFill>
              </a:defRPr>
            </a:lvl1pPr>
          </a:lstStyle>
          <a:p>
            <a:r>
              <a:rPr lang="en-GB"/>
              <a:t>Click to edit Master title style</a:t>
            </a:r>
            <a:endParaRPr lang="en-US"/>
          </a:p>
        </p:txBody>
      </p:sp>
      <p:sp>
        <p:nvSpPr>
          <p:cNvPr id="7" name="Slide Number Placeholder 5">
            <a:extLst>
              <a:ext uri="{FF2B5EF4-FFF2-40B4-BE49-F238E27FC236}">
                <a16:creationId xmlns:a16="http://schemas.microsoft.com/office/drawing/2014/main" id="{842FD3D9-7E5B-ED16-16C2-1391A2DBE549}"/>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a:p>
        </p:txBody>
      </p:sp>
      <p:pic>
        <p:nvPicPr>
          <p:cNvPr id="3" name="Graphic 2">
            <a:extLst>
              <a:ext uri="{FF2B5EF4-FFF2-40B4-BE49-F238E27FC236}">
                <a16:creationId xmlns:a16="http://schemas.microsoft.com/office/drawing/2014/main" id="{815D8665-DC2E-78F0-ED00-9F2E0B6E83B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7781553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 Image + Pullout (Green)">
    <p:bg>
      <p:bgPr>
        <a:solidFill>
          <a:schemeClr val="accent4"/>
        </a:solidFill>
        <a:effectLst/>
      </p:bgPr>
    </p:bg>
    <p:spTree>
      <p:nvGrpSpPr>
        <p:cNvPr id="1" name=""/>
        <p:cNvGrpSpPr/>
        <p:nvPr/>
      </p:nvGrpSpPr>
      <p:grpSpPr>
        <a:xfrm>
          <a:off x="0" y="0"/>
          <a:ext cx="0" cy="0"/>
          <a:chOff x="0" y="0"/>
          <a:chExt cx="0" cy="0"/>
        </a:xfrm>
      </p:grpSpPr>
      <p:pic>
        <p:nvPicPr>
          <p:cNvPr id="2" name="Picture 1" descr="A black and white pattern&#10;&#10;Description automatically generated with low confidence">
            <a:extLst>
              <a:ext uri="{FF2B5EF4-FFF2-40B4-BE49-F238E27FC236}">
                <a16:creationId xmlns:a16="http://schemas.microsoft.com/office/drawing/2014/main" id="{D8DD4134-A5CA-2B48-649C-A2C863A7EE45}"/>
              </a:ext>
            </a:extLst>
          </p:cNvPr>
          <p:cNvPicPr>
            <a:picLocks noChangeAspect="1"/>
          </p:cNvPicPr>
          <p:nvPr userDrawn="1"/>
        </p:nvPicPr>
        <p:blipFill rotWithShape="1">
          <a:blip r:embed="rId2">
            <a:alphaModFix amt="8000"/>
            <a:extLst>
              <a:ext uri="{28A0092B-C50C-407E-A947-70E740481C1C}">
                <a14:useLocalDpi xmlns:a14="http://schemas.microsoft.com/office/drawing/2010/main" val="0"/>
              </a:ext>
            </a:extLst>
          </a:blip>
          <a:srcRect t="18060" b="2374"/>
          <a:stretch/>
        </p:blipFill>
        <p:spPr>
          <a:xfrm>
            <a:off x="0" y="-1"/>
            <a:ext cx="12191999" cy="6858002"/>
          </a:xfrm>
          <a:prstGeom prst="rect">
            <a:avLst/>
          </a:prstGeom>
        </p:spPr>
      </p:pic>
      <p:sp>
        <p:nvSpPr>
          <p:cNvPr id="4" name="Freeform 3">
            <a:extLst>
              <a:ext uri="{FF2B5EF4-FFF2-40B4-BE49-F238E27FC236}">
                <a16:creationId xmlns:a16="http://schemas.microsoft.com/office/drawing/2014/main" id="{6A236723-1348-8CB4-06AA-BFECC6248311}"/>
              </a:ext>
            </a:extLst>
          </p:cNvPr>
          <p:cNvSpPr/>
          <p:nvPr userDrawn="1"/>
        </p:nvSpPr>
        <p:spPr>
          <a:xfrm>
            <a:off x="235484" y="-1"/>
            <a:ext cx="11956517" cy="4246182"/>
          </a:xfrm>
          <a:custGeom>
            <a:avLst/>
            <a:gdLst>
              <a:gd name="connsiteX0" fmla="*/ 0 w 11956517"/>
              <a:gd name="connsiteY0" fmla="*/ 0 h 4246182"/>
              <a:gd name="connsiteX1" fmla="*/ 11956517 w 11956517"/>
              <a:gd name="connsiteY1" fmla="*/ 0 h 4246182"/>
              <a:gd name="connsiteX2" fmla="*/ 11956517 w 11956517"/>
              <a:gd name="connsiteY2" fmla="*/ 4246182 h 4246182"/>
              <a:gd name="connsiteX3" fmla="*/ 1080008 w 11956517"/>
              <a:gd name="connsiteY3" fmla="*/ 4246182 h 4246182"/>
              <a:gd name="connsiteX4" fmla="*/ 0 w 11956517"/>
              <a:gd name="connsiteY4" fmla="*/ 3166186 h 4246182"/>
              <a:gd name="connsiteX5" fmla="*/ 0 w 11956517"/>
              <a:gd name="connsiteY5" fmla="*/ 0 h 424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4246182">
                <a:moveTo>
                  <a:pt x="0" y="0"/>
                </a:moveTo>
                <a:lnTo>
                  <a:pt x="11956517" y="0"/>
                </a:lnTo>
                <a:lnTo>
                  <a:pt x="11956517" y="4246182"/>
                </a:lnTo>
                <a:lnTo>
                  <a:pt x="1080008" y="4246182"/>
                </a:lnTo>
                <a:cubicBezTo>
                  <a:pt x="483540" y="4246182"/>
                  <a:pt x="0" y="3762654"/>
                  <a:pt x="0" y="3166186"/>
                </a:cubicBez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 Placeholder 5">
            <a:extLst>
              <a:ext uri="{FF2B5EF4-FFF2-40B4-BE49-F238E27FC236}">
                <a16:creationId xmlns:a16="http://schemas.microsoft.com/office/drawing/2014/main" id="{0C4CEA29-BF75-F3EC-9835-570D724C45A6}"/>
              </a:ext>
            </a:extLst>
          </p:cNvPr>
          <p:cNvSpPr>
            <a:spLocks noGrp="1"/>
          </p:cNvSpPr>
          <p:nvPr>
            <p:ph type="body" sz="quarter" idx="13" hasCustomPrompt="1"/>
          </p:nvPr>
        </p:nvSpPr>
        <p:spPr>
          <a:xfrm>
            <a:off x="793240" y="4207060"/>
            <a:ext cx="6477509" cy="1462038"/>
          </a:xfrm>
          <a:prstGeom prst="rect">
            <a:avLst/>
          </a:prstGeom>
        </p:spPr>
        <p:txBody>
          <a:bodyPr anchor="ctr">
            <a:normAutofit/>
          </a:bodyPr>
          <a:lstStyle>
            <a:lvl1pPr marL="0" indent="0">
              <a:buNone/>
              <a:defRPr sz="2800" b="0" i="1">
                <a:solidFill>
                  <a:schemeClr val="tx1"/>
                </a:solidFill>
              </a:defRPr>
            </a:lvl1pPr>
          </a:lstStyle>
          <a:p>
            <a:pPr lvl="0"/>
            <a:r>
              <a:rPr lang="en-GB"/>
              <a:t>Insert </a:t>
            </a:r>
            <a:r>
              <a:rPr lang="en-GB" err="1"/>
              <a:t>pullout</a:t>
            </a:r>
            <a:r>
              <a:rPr lang="en-GB"/>
              <a:t> text here</a:t>
            </a:r>
            <a:endParaRPr lang="en-US"/>
          </a:p>
        </p:txBody>
      </p:sp>
      <p:sp>
        <p:nvSpPr>
          <p:cNvPr id="9" name="Picture Placeholder 8">
            <a:extLst>
              <a:ext uri="{FF2B5EF4-FFF2-40B4-BE49-F238E27FC236}">
                <a16:creationId xmlns:a16="http://schemas.microsoft.com/office/drawing/2014/main" id="{E4A08D46-D7D2-1F6D-062D-A3FBBD6AC5FB}"/>
              </a:ext>
            </a:extLst>
          </p:cNvPr>
          <p:cNvSpPr>
            <a:spLocks noGrp="1"/>
          </p:cNvSpPr>
          <p:nvPr>
            <p:ph type="pic" sz="quarter" idx="15" hasCustomPrompt="1"/>
          </p:nvPr>
        </p:nvSpPr>
        <p:spPr>
          <a:xfrm>
            <a:off x="7405917" y="1719287"/>
            <a:ext cx="3947883" cy="3949811"/>
          </a:xfrm>
          <a:custGeom>
            <a:avLst/>
            <a:gdLst>
              <a:gd name="connsiteX0" fmla="*/ 0 w 2834685"/>
              <a:gd name="connsiteY0" fmla="*/ 0 h 2836069"/>
              <a:gd name="connsiteX1" fmla="*/ 2632080 w 2834685"/>
              <a:gd name="connsiteY1" fmla="*/ 0 h 2836069"/>
              <a:gd name="connsiteX2" fmla="*/ 2834685 w 2834685"/>
              <a:gd name="connsiteY2" fmla="*/ 202704 h 2836069"/>
              <a:gd name="connsiteX3" fmla="*/ 2834685 w 2834685"/>
              <a:gd name="connsiteY3" fmla="*/ 2836069 h 2836069"/>
              <a:gd name="connsiteX4" fmla="*/ 201713 w 2834685"/>
              <a:gd name="connsiteY4" fmla="*/ 2836069 h 2836069"/>
              <a:gd name="connsiteX5" fmla="*/ 0 w 2834685"/>
              <a:gd name="connsiteY5" fmla="*/ 2633365 h 2836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4685" h="2836069">
                <a:moveTo>
                  <a:pt x="0" y="0"/>
                </a:moveTo>
                <a:lnTo>
                  <a:pt x="2632080" y="0"/>
                </a:lnTo>
                <a:cubicBezTo>
                  <a:pt x="2743647" y="0"/>
                  <a:pt x="2834685" y="91083"/>
                  <a:pt x="2834685" y="202704"/>
                </a:cubicBezTo>
                <a:lnTo>
                  <a:pt x="2834685" y="2836069"/>
                </a:lnTo>
                <a:lnTo>
                  <a:pt x="201713" y="2836069"/>
                </a:lnTo>
                <a:cubicBezTo>
                  <a:pt x="90146" y="2836069"/>
                  <a:pt x="0" y="2745879"/>
                  <a:pt x="0" y="2633365"/>
                </a:cubicBezTo>
                <a:close/>
              </a:path>
            </a:pathLst>
          </a:custGeom>
          <a:pattFill prst="pct40">
            <a:fgClr>
              <a:schemeClr val="bg2"/>
            </a:fgClr>
            <a:bgClr>
              <a:schemeClr val="bg1"/>
            </a:bgClr>
          </a:pattFill>
        </p:spPr>
        <p:txBody>
          <a:bodyPr wrap="square" anchor="ctr">
            <a:noAutofit/>
          </a:bodyPr>
          <a:lstStyle>
            <a:lvl1pPr marL="0" indent="0" algn="ctr">
              <a:buNone/>
              <a:defRPr/>
            </a:lvl1pPr>
          </a:lstStyle>
          <a:p>
            <a:r>
              <a:rPr lang="en-US"/>
              <a:t>Drag and Drop your picture here</a:t>
            </a:r>
          </a:p>
        </p:txBody>
      </p:sp>
      <p:sp>
        <p:nvSpPr>
          <p:cNvPr id="14" name="Text Placeholder 5">
            <a:extLst>
              <a:ext uri="{FF2B5EF4-FFF2-40B4-BE49-F238E27FC236}">
                <a16:creationId xmlns:a16="http://schemas.microsoft.com/office/drawing/2014/main" id="{8183DBBF-96B0-FDBF-F5C8-CE223C4741CC}"/>
              </a:ext>
            </a:extLst>
          </p:cNvPr>
          <p:cNvSpPr>
            <a:spLocks noGrp="1"/>
          </p:cNvSpPr>
          <p:nvPr>
            <p:ph type="body" sz="quarter" idx="17"/>
          </p:nvPr>
        </p:nvSpPr>
        <p:spPr>
          <a:xfrm>
            <a:off x="806450" y="1690688"/>
            <a:ext cx="6464300" cy="2348940"/>
          </a:xfrm>
          <a:prstGeom prst="rect">
            <a:avLst/>
          </a:prstGeom>
        </p:spPr>
        <p:txBody>
          <a:bodyPr/>
          <a:lstStyle>
            <a:lvl1pPr marL="0" indent="0">
              <a:buFontTx/>
              <a:buNone/>
              <a:defRPr>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endParaRPr lang="en-US"/>
          </a:p>
        </p:txBody>
      </p:sp>
      <p:sp>
        <p:nvSpPr>
          <p:cNvPr id="16" name="Title 6">
            <a:extLst>
              <a:ext uri="{FF2B5EF4-FFF2-40B4-BE49-F238E27FC236}">
                <a16:creationId xmlns:a16="http://schemas.microsoft.com/office/drawing/2014/main" id="{88151CFB-B7A4-D044-95E0-5FCA7BF278A5}"/>
              </a:ext>
            </a:extLst>
          </p:cNvPr>
          <p:cNvSpPr>
            <a:spLocks noGrp="1"/>
          </p:cNvSpPr>
          <p:nvPr>
            <p:ph type="title"/>
          </p:nvPr>
        </p:nvSpPr>
        <p:spPr>
          <a:xfrm>
            <a:off x="838200" y="705080"/>
            <a:ext cx="10515600" cy="985608"/>
          </a:xfrm>
        </p:spPr>
        <p:txBody>
          <a:bodyPr/>
          <a:lstStyle>
            <a:lvl1pPr>
              <a:defRPr>
                <a:solidFill>
                  <a:schemeClr val="tx2"/>
                </a:solidFill>
              </a:defRPr>
            </a:lvl1pPr>
          </a:lstStyle>
          <a:p>
            <a:r>
              <a:rPr lang="en-GB"/>
              <a:t>Click to edit Master title style</a:t>
            </a:r>
            <a:endParaRPr lang="en-US"/>
          </a:p>
        </p:txBody>
      </p:sp>
      <p:sp>
        <p:nvSpPr>
          <p:cNvPr id="7" name="Slide Number Placeholder 5">
            <a:extLst>
              <a:ext uri="{FF2B5EF4-FFF2-40B4-BE49-F238E27FC236}">
                <a16:creationId xmlns:a16="http://schemas.microsoft.com/office/drawing/2014/main" id="{CD1A988C-0F2C-4400-6B55-0910BC30A553}"/>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a:p>
        </p:txBody>
      </p:sp>
      <p:pic>
        <p:nvPicPr>
          <p:cNvPr id="3" name="Graphic 2">
            <a:extLst>
              <a:ext uri="{FF2B5EF4-FFF2-40B4-BE49-F238E27FC236}">
                <a16:creationId xmlns:a16="http://schemas.microsoft.com/office/drawing/2014/main" id="{48AF9BED-4A83-BF01-4F62-32337EBCE71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26929473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tyle 4 (Grey)">
    <p:bg>
      <p:bgPr>
        <a:solidFill>
          <a:schemeClr val="bg2"/>
        </a:solidFill>
        <a:effectLst/>
      </p:bgPr>
    </p:bg>
    <p:spTree>
      <p:nvGrpSpPr>
        <p:cNvPr id="1" name=""/>
        <p:cNvGrpSpPr/>
        <p:nvPr/>
      </p:nvGrpSpPr>
      <p:grpSpPr>
        <a:xfrm>
          <a:off x="0" y="0"/>
          <a:ext cx="0" cy="0"/>
          <a:chOff x="0" y="0"/>
          <a:chExt cx="0" cy="0"/>
        </a:xfrm>
      </p:grpSpPr>
      <p:sp>
        <p:nvSpPr>
          <p:cNvPr id="8" name="Text Placeholder 5">
            <a:extLst>
              <a:ext uri="{FF2B5EF4-FFF2-40B4-BE49-F238E27FC236}">
                <a16:creationId xmlns:a16="http://schemas.microsoft.com/office/drawing/2014/main" id="{ADF11E50-6FF0-0ED5-B073-CD378EEA83DC}"/>
              </a:ext>
            </a:extLst>
          </p:cNvPr>
          <p:cNvSpPr>
            <a:spLocks noGrp="1"/>
          </p:cNvSpPr>
          <p:nvPr>
            <p:ph type="body" sz="quarter" idx="13" hasCustomPrompt="1"/>
          </p:nvPr>
        </p:nvSpPr>
        <p:spPr>
          <a:xfrm>
            <a:off x="4687746" y="3075397"/>
            <a:ext cx="6666053" cy="674975"/>
          </a:xfrm>
        </p:spPr>
        <p:txBody>
          <a:bodyPr>
            <a:noAutofit/>
          </a:bodyPr>
          <a:lstStyle>
            <a:lvl1pPr marL="0" indent="0" algn="l">
              <a:buNone/>
              <a:defRPr sz="4400" b="1">
                <a:solidFill>
                  <a:schemeClr val="tx2"/>
                </a:solidFill>
              </a:defRPr>
            </a:lvl1pPr>
          </a:lstStyle>
          <a:p>
            <a:pPr lvl="0"/>
            <a:r>
              <a:rPr lang="en-GB"/>
              <a:t>Insert title here</a:t>
            </a:r>
            <a:endParaRPr lang="en-US"/>
          </a:p>
        </p:txBody>
      </p:sp>
      <p:sp>
        <p:nvSpPr>
          <p:cNvPr id="11" name="Text Placeholder 5">
            <a:extLst>
              <a:ext uri="{FF2B5EF4-FFF2-40B4-BE49-F238E27FC236}">
                <a16:creationId xmlns:a16="http://schemas.microsoft.com/office/drawing/2014/main" id="{866A40E1-7264-52D7-FD71-8E240E6C2C18}"/>
              </a:ext>
            </a:extLst>
          </p:cNvPr>
          <p:cNvSpPr>
            <a:spLocks noGrp="1"/>
          </p:cNvSpPr>
          <p:nvPr>
            <p:ph type="body" sz="quarter" idx="12" hasCustomPrompt="1"/>
          </p:nvPr>
        </p:nvSpPr>
        <p:spPr>
          <a:xfrm>
            <a:off x="4687746" y="3770586"/>
            <a:ext cx="6666053" cy="674975"/>
          </a:xfrm>
        </p:spPr>
        <p:txBody>
          <a:bodyPr>
            <a:normAutofit/>
          </a:bodyPr>
          <a:lstStyle>
            <a:lvl1pPr marL="0" indent="0" algn="l">
              <a:buNone/>
              <a:defRPr sz="2800" b="0">
                <a:solidFill>
                  <a:schemeClr val="tx2"/>
                </a:solidFill>
              </a:defRPr>
            </a:lvl1pPr>
          </a:lstStyle>
          <a:p>
            <a:pPr lvl="0"/>
            <a:r>
              <a:rPr lang="en-GB"/>
              <a:t>Insert subtitle</a:t>
            </a:r>
            <a:endParaRPr lang="en-US"/>
          </a:p>
        </p:txBody>
      </p:sp>
      <p:sp>
        <p:nvSpPr>
          <p:cNvPr id="15" name="Freeform 14">
            <a:extLst>
              <a:ext uri="{FF2B5EF4-FFF2-40B4-BE49-F238E27FC236}">
                <a16:creationId xmlns:a16="http://schemas.microsoft.com/office/drawing/2014/main" id="{8BB4C015-9961-0968-F9B2-3CDA4A0DD9BF}"/>
              </a:ext>
            </a:extLst>
          </p:cNvPr>
          <p:cNvSpPr/>
          <p:nvPr userDrawn="1"/>
        </p:nvSpPr>
        <p:spPr>
          <a:xfrm>
            <a:off x="1565338" y="3428106"/>
            <a:ext cx="1351295" cy="3429893"/>
          </a:xfrm>
          <a:custGeom>
            <a:avLst/>
            <a:gdLst>
              <a:gd name="connsiteX0" fmla="*/ 1351295 w 1351295"/>
              <a:gd name="connsiteY0" fmla="*/ 893 h 3429893"/>
              <a:gd name="connsiteX1" fmla="*/ 649764 w 1351295"/>
              <a:gd name="connsiteY1" fmla="*/ 741164 h 3429893"/>
              <a:gd name="connsiteX2" fmla="*/ 649764 w 1351295"/>
              <a:gd name="connsiteY2" fmla="*/ 3429893 h 3429893"/>
              <a:gd name="connsiteX3" fmla="*/ 0 w 1351295"/>
              <a:gd name="connsiteY3" fmla="*/ 3429893 h 3429893"/>
              <a:gd name="connsiteX4" fmla="*/ 0 w 1351295"/>
              <a:gd name="connsiteY4" fmla="*/ 742950 h 3429893"/>
              <a:gd name="connsiteX5" fmla="*/ 700638 w 1351295"/>
              <a:gd name="connsiteY5" fmla="*/ 0 h 3429893"/>
              <a:gd name="connsiteX6" fmla="*/ 1351295 w 1351295"/>
              <a:gd name="connsiteY6" fmla="*/ 893 h 342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1295" h="3429893">
                <a:moveTo>
                  <a:pt x="1351295" y="893"/>
                </a:moveTo>
                <a:cubicBezTo>
                  <a:pt x="954118" y="893"/>
                  <a:pt x="649764" y="357188"/>
                  <a:pt x="649764" y="741164"/>
                </a:cubicBezTo>
                <a:lnTo>
                  <a:pt x="649764" y="3429893"/>
                </a:lnTo>
                <a:lnTo>
                  <a:pt x="0" y="3429893"/>
                </a:lnTo>
                <a:lnTo>
                  <a:pt x="0" y="742950"/>
                </a:lnTo>
                <a:cubicBezTo>
                  <a:pt x="0" y="342007"/>
                  <a:pt x="308816" y="5358"/>
                  <a:pt x="700638" y="0"/>
                </a:cubicBezTo>
                <a:lnTo>
                  <a:pt x="1351295" y="893"/>
                </a:lnTo>
              </a:path>
            </a:pathLst>
          </a:custGeom>
          <a:solidFill>
            <a:schemeClr val="tx2"/>
          </a:solidFill>
          <a:ln w="892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9317C00-883E-8CF6-B965-078A9FB7091B}"/>
              </a:ext>
            </a:extLst>
          </p:cNvPr>
          <p:cNvSpPr/>
          <p:nvPr userDrawn="1"/>
        </p:nvSpPr>
        <p:spPr>
          <a:xfrm>
            <a:off x="1563553" y="-892"/>
            <a:ext cx="1351294" cy="3429892"/>
          </a:xfrm>
          <a:custGeom>
            <a:avLst/>
            <a:gdLst>
              <a:gd name="connsiteX0" fmla="*/ 1351295 w 1351294"/>
              <a:gd name="connsiteY0" fmla="*/ 3429000 h 3429892"/>
              <a:gd name="connsiteX1" fmla="*/ 649764 w 1351294"/>
              <a:gd name="connsiteY1" fmla="*/ 2688729 h 3429892"/>
              <a:gd name="connsiteX2" fmla="*/ 649764 w 1351294"/>
              <a:gd name="connsiteY2" fmla="*/ 0 h 3429892"/>
              <a:gd name="connsiteX3" fmla="*/ 0 w 1351294"/>
              <a:gd name="connsiteY3" fmla="*/ 0 h 3429892"/>
              <a:gd name="connsiteX4" fmla="*/ 0 w 1351294"/>
              <a:gd name="connsiteY4" fmla="*/ 2686943 h 3429892"/>
              <a:gd name="connsiteX5" fmla="*/ 701531 w 1351294"/>
              <a:gd name="connsiteY5" fmla="*/ 3429893 h 3429892"/>
              <a:gd name="connsiteX6" fmla="*/ 1351295 w 1351294"/>
              <a:gd name="connsiteY6" fmla="*/ 3429000 h 3429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1294" h="3429892">
                <a:moveTo>
                  <a:pt x="1351295" y="3429000"/>
                </a:moveTo>
                <a:cubicBezTo>
                  <a:pt x="954118" y="3429000"/>
                  <a:pt x="649764" y="3072706"/>
                  <a:pt x="649764" y="2688729"/>
                </a:cubicBezTo>
                <a:lnTo>
                  <a:pt x="649764" y="0"/>
                </a:lnTo>
                <a:lnTo>
                  <a:pt x="0" y="0"/>
                </a:lnTo>
                <a:lnTo>
                  <a:pt x="0" y="2686943"/>
                </a:lnTo>
                <a:cubicBezTo>
                  <a:pt x="0" y="3087886"/>
                  <a:pt x="309709" y="3424535"/>
                  <a:pt x="701531" y="3429893"/>
                </a:cubicBezTo>
                <a:lnTo>
                  <a:pt x="1351295" y="3429000"/>
                </a:lnTo>
              </a:path>
            </a:pathLst>
          </a:custGeom>
          <a:solidFill>
            <a:srgbClr val="C0C1C2"/>
          </a:solidFill>
          <a:ln w="89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2D814CC1-92BE-7E8B-44B7-22BA961616C9}"/>
              </a:ext>
            </a:extLst>
          </p:cNvPr>
          <p:cNvSpPr/>
          <p:nvPr userDrawn="1"/>
        </p:nvSpPr>
        <p:spPr>
          <a:xfrm>
            <a:off x="2211532" y="-892"/>
            <a:ext cx="1351294" cy="3429892"/>
          </a:xfrm>
          <a:custGeom>
            <a:avLst/>
            <a:gdLst>
              <a:gd name="connsiteX0" fmla="*/ 1351295 w 1351294"/>
              <a:gd name="connsiteY0" fmla="*/ 3429000 h 3429892"/>
              <a:gd name="connsiteX1" fmla="*/ 649764 w 1351294"/>
              <a:gd name="connsiteY1" fmla="*/ 2688729 h 3429892"/>
              <a:gd name="connsiteX2" fmla="*/ 649764 w 1351294"/>
              <a:gd name="connsiteY2" fmla="*/ 0 h 3429892"/>
              <a:gd name="connsiteX3" fmla="*/ 0 w 1351294"/>
              <a:gd name="connsiteY3" fmla="*/ 0 h 3429892"/>
              <a:gd name="connsiteX4" fmla="*/ 0 w 1351294"/>
              <a:gd name="connsiteY4" fmla="*/ 2686943 h 3429892"/>
              <a:gd name="connsiteX5" fmla="*/ 701531 w 1351294"/>
              <a:gd name="connsiteY5" fmla="*/ 3429893 h 3429892"/>
              <a:gd name="connsiteX6" fmla="*/ 1351295 w 1351294"/>
              <a:gd name="connsiteY6" fmla="*/ 3429000 h 3429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1294" h="3429892">
                <a:moveTo>
                  <a:pt x="1351295" y="3429000"/>
                </a:moveTo>
                <a:cubicBezTo>
                  <a:pt x="954118" y="3429000"/>
                  <a:pt x="649764" y="3072706"/>
                  <a:pt x="649764" y="2688729"/>
                </a:cubicBezTo>
                <a:lnTo>
                  <a:pt x="649764" y="0"/>
                </a:lnTo>
                <a:lnTo>
                  <a:pt x="0" y="0"/>
                </a:lnTo>
                <a:lnTo>
                  <a:pt x="0" y="2686943"/>
                </a:lnTo>
                <a:cubicBezTo>
                  <a:pt x="0" y="3087886"/>
                  <a:pt x="309709" y="3424535"/>
                  <a:pt x="701531" y="3429893"/>
                </a:cubicBezTo>
                <a:lnTo>
                  <a:pt x="1351295" y="3429000"/>
                </a:lnTo>
              </a:path>
            </a:pathLst>
          </a:custGeom>
          <a:solidFill>
            <a:schemeClr val="bg1"/>
          </a:solidFill>
          <a:ln w="89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9412D105-BC64-AA1E-5A3F-949A466DA00A}"/>
              </a:ext>
            </a:extLst>
          </p:cNvPr>
          <p:cNvSpPr/>
          <p:nvPr userDrawn="1"/>
        </p:nvSpPr>
        <p:spPr>
          <a:xfrm>
            <a:off x="2211532" y="3428106"/>
            <a:ext cx="1351294" cy="3429893"/>
          </a:xfrm>
          <a:custGeom>
            <a:avLst/>
            <a:gdLst>
              <a:gd name="connsiteX0" fmla="*/ 1351295 w 1351294"/>
              <a:gd name="connsiteY0" fmla="*/ 893 h 3429893"/>
              <a:gd name="connsiteX1" fmla="*/ 649764 w 1351294"/>
              <a:gd name="connsiteY1" fmla="*/ 741164 h 3429893"/>
              <a:gd name="connsiteX2" fmla="*/ 649764 w 1351294"/>
              <a:gd name="connsiteY2" fmla="*/ 3429893 h 3429893"/>
              <a:gd name="connsiteX3" fmla="*/ 0 w 1351294"/>
              <a:gd name="connsiteY3" fmla="*/ 3429893 h 3429893"/>
              <a:gd name="connsiteX4" fmla="*/ 0 w 1351294"/>
              <a:gd name="connsiteY4" fmla="*/ 742950 h 3429893"/>
              <a:gd name="connsiteX5" fmla="*/ 701531 w 1351294"/>
              <a:gd name="connsiteY5" fmla="*/ 0 h 3429893"/>
              <a:gd name="connsiteX6" fmla="*/ 1351295 w 1351294"/>
              <a:gd name="connsiteY6" fmla="*/ 893 h 342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1294" h="3429893">
                <a:moveTo>
                  <a:pt x="1351295" y="893"/>
                </a:moveTo>
                <a:cubicBezTo>
                  <a:pt x="955010" y="893"/>
                  <a:pt x="649764" y="357188"/>
                  <a:pt x="649764" y="741164"/>
                </a:cubicBezTo>
                <a:lnTo>
                  <a:pt x="649764" y="3429893"/>
                </a:lnTo>
                <a:lnTo>
                  <a:pt x="0" y="3429893"/>
                </a:lnTo>
                <a:lnTo>
                  <a:pt x="0" y="742950"/>
                </a:lnTo>
                <a:cubicBezTo>
                  <a:pt x="0" y="342007"/>
                  <a:pt x="308816" y="5358"/>
                  <a:pt x="701531" y="0"/>
                </a:cubicBezTo>
                <a:lnTo>
                  <a:pt x="1351295" y="893"/>
                </a:lnTo>
              </a:path>
            </a:pathLst>
          </a:custGeom>
          <a:solidFill>
            <a:srgbClr val="C0C1C2"/>
          </a:solidFill>
          <a:ln w="89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5AB7D0E-ECF2-868F-A58A-9AE7F8FF2F6B}"/>
              </a:ext>
            </a:extLst>
          </p:cNvPr>
          <p:cNvSpPr/>
          <p:nvPr userDrawn="1"/>
        </p:nvSpPr>
        <p:spPr>
          <a:xfrm>
            <a:off x="2851478" y="3428106"/>
            <a:ext cx="1317378" cy="3429893"/>
          </a:xfrm>
          <a:custGeom>
            <a:avLst/>
            <a:gdLst>
              <a:gd name="connsiteX0" fmla="*/ 0 w 1317378"/>
              <a:gd name="connsiteY0" fmla="*/ 3429893 h 3429893"/>
              <a:gd name="connsiteX1" fmla="*/ 0 w 1317378"/>
              <a:gd name="connsiteY1" fmla="*/ 3429893 h 3429893"/>
              <a:gd name="connsiteX2" fmla="*/ 10711 w 1317378"/>
              <a:gd name="connsiteY2" fmla="*/ 3429893 h 3429893"/>
              <a:gd name="connsiteX3" fmla="*/ 10711 w 1317378"/>
              <a:gd name="connsiteY3" fmla="*/ 741164 h 3429893"/>
              <a:gd name="connsiteX4" fmla="*/ 597105 w 1317378"/>
              <a:gd name="connsiteY4" fmla="*/ 10716 h 3429893"/>
              <a:gd name="connsiteX5" fmla="*/ 624773 w 1317378"/>
              <a:gd name="connsiteY5" fmla="*/ 6251 h 3429893"/>
              <a:gd name="connsiteX6" fmla="*/ 678325 w 1317378"/>
              <a:gd name="connsiteY6" fmla="*/ 893 h 3429893"/>
              <a:gd name="connsiteX7" fmla="*/ 678325 w 1317378"/>
              <a:gd name="connsiteY7" fmla="*/ 893 h 3429893"/>
              <a:gd name="connsiteX8" fmla="*/ 701531 w 1317378"/>
              <a:gd name="connsiteY8" fmla="*/ 0 h 3429893"/>
              <a:gd name="connsiteX9" fmla="*/ 1317379 w 1317378"/>
              <a:gd name="connsiteY9" fmla="*/ 0 h 3429893"/>
              <a:gd name="connsiteX10" fmla="*/ 1317379 w 1317378"/>
              <a:gd name="connsiteY10" fmla="*/ 893 h 3429893"/>
              <a:gd name="connsiteX11" fmla="*/ 650656 w 1317378"/>
              <a:gd name="connsiteY11" fmla="*/ 740271 h 3429893"/>
              <a:gd name="connsiteX12" fmla="*/ 650656 w 1317378"/>
              <a:gd name="connsiteY12" fmla="*/ 3429893 h 3429893"/>
              <a:gd name="connsiteX13" fmla="*/ 0 w 1317378"/>
              <a:gd name="connsiteY13" fmla="*/ 3429893 h 342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7378" h="3429893">
                <a:moveTo>
                  <a:pt x="0" y="3429893"/>
                </a:moveTo>
                <a:lnTo>
                  <a:pt x="0" y="3429893"/>
                </a:lnTo>
                <a:lnTo>
                  <a:pt x="10711" y="3429893"/>
                </a:lnTo>
                <a:lnTo>
                  <a:pt x="10711" y="741164"/>
                </a:lnTo>
                <a:cubicBezTo>
                  <a:pt x="10711" y="394692"/>
                  <a:pt x="257942" y="71438"/>
                  <a:pt x="597105" y="10716"/>
                </a:cubicBezTo>
                <a:lnTo>
                  <a:pt x="624773" y="6251"/>
                </a:lnTo>
                <a:cubicBezTo>
                  <a:pt x="642624" y="3572"/>
                  <a:pt x="660474" y="1786"/>
                  <a:pt x="678325" y="893"/>
                </a:cubicBezTo>
                <a:lnTo>
                  <a:pt x="678325" y="893"/>
                </a:lnTo>
                <a:cubicBezTo>
                  <a:pt x="686358" y="893"/>
                  <a:pt x="694391" y="0"/>
                  <a:pt x="701531" y="0"/>
                </a:cubicBezTo>
                <a:lnTo>
                  <a:pt x="1317379" y="0"/>
                </a:lnTo>
                <a:lnTo>
                  <a:pt x="1317379" y="893"/>
                </a:lnTo>
                <a:cubicBezTo>
                  <a:pt x="937160" y="20538"/>
                  <a:pt x="650656" y="367903"/>
                  <a:pt x="650656" y="740271"/>
                </a:cubicBezTo>
                <a:lnTo>
                  <a:pt x="650656" y="3429893"/>
                </a:lnTo>
                <a:lnTo>
                  <a:pt x="0" y="3429893"/>
                </a:lnTo>
              </a:path>
            </a:pathLst>
          </a:custGeom>
          <a:solidFill>
            <a:schemeClr val="bg1"/>
          </a:solidFill>
          <a:ln w="8925" cap="flat">
            <a:noFill/>
            <a:prstDash val="solid"/>
            <a:miter/>
          </a:ln>
        </p:spPr>
        <p:txBody>
          <a:bodyPr rtlCol="0" anchor="ctr"/>
          <a:lstStyle/>
          <a:p>
            <a:endParaRPr lang="en-US"/>
          </a:p>
        </p:txBody>
      </p:sp>
      <p:sp>
        <p:nvSpPr>
          <p:cNvPr id="4" name="Text Placeholder 5">
            <a:extLst>
              <a:ext uri="{FF2B5EF4-FFF2-40B4-BE49-F238E27FC236}">
                <a16:creationId xmlns:a16="http://schemas.microsoft.com/office/drawing/2014/main" id="{70699964-5A40-463D-5836-567590356C6F}"/>
              </a:ext>
            </a:extLst>
          </p:cNvPr>
          <p:cNvSpPr>
            <a:spLocks noGrp="1"/>
          </p:cNvSpPr>
          <p:nvPr>
            <p:ph type="body" sz="quarter" idx="14" hasCustomPrompt="1"/>
          </p:nvPr>
        </p:nvSpPr>
        <p:spPr>
          <a:xfrm>
            <a:off x="4687746" y="5638309"/>
            <a:ext cx="6666053" cy="377970"/>
          </a:xfrm>
        </p:spPr>
        <p:txBody>
          <a:bodyPr anchor="b">
            <a:normAutofit/>
          </a:bodyPr>
          <a:lstStyle>
            <a:lvl1pPr marL="0" indent="0" algn="l">
              <a:buNone/>
              <a:defRPr sz="1600" b="0" cap="all" baseline="0">
                <a:solidFill>
                  <a:schemeClr val="tx1"/>
                </a:solidFill>
              </a:defRPr>
            </a:lvl1pPr>
          </a:lstStyle>
          <a:p>
            <a:pPr lvl="0"/>
            <a:r>
              <a:rPr lang="en-GB"/>
              <a:t>Presented by XXX on XXX</a:t>
            </a:r>
            <a:endParaRPr lang="en-US"/>
          </a:p>
        </p:txBody>
      </p:sp>
      <p:sp>
        <p:nvSpPr>
          <p:cNvPr id="5" name="TextBox 4">
            <a:extLst>
              <a:ext uri="{FF2B5EF4-FFF2-40B4-BE49-F238E27FC236}">
                <a16:creationId xmlns:a16="http://schemas.microsoft.com/office/drawing/2014/main" id="{23D3500D-FFF4-AF82-BD5C-037498735FE0}"/>
              </a:ext>
            </a:extLst>
          </p:cNvPr>
          <p:cNvSpPr txBox="1"/>
          <p:nvPr userDrawn="1"/>
        </p:nvSpPr>
        <p:spPr>
          <a:xfrm>
            <a:off x="4687746" y="6522483"/>
            <a:ext cx="2949472" cy="123111"/>
          </a:xfrm>
          <a:prstGeom prst="rect">
            <a:avLst/>
          </a:prstGeom>
          <a:noFill/>
        </p:spPr>
        <p:txBody>
          <a:bodyPr wrap="square" lIns="0" tIns="0" rIns="0" bIns="0">
            <a:spAutoFit/>
          </a:bodyPr>
          <a:lstStyle/>
          <a:p>
            <a:pPr algn="l"/>
            <a:r>
              <a:rPr lang="en-US" sz="800">
                <a:solidFill>
                  <a:schemeClr val="tx1"/>
                </a:solidFill>
                <a:effectLst/>
                <a:latin typeface="+mn-lt"/>
                <a:ea typeface="Calibri" panose="020F0502020204030204" pitchFamily="34" charset="0"/>
                <a:cs typeface="Times New Roman" panose="02020603050405020304" pitchFamily="18" charset="0"/>
              </a:rPr>
              <a:t>Copyright © 2023 Financial Planning Standards Board Ltd.</a:t>
            </a:r>
            <a:r>
              <a:rPr lang="en-AU" sz="800">
                <a:solidFill>
                  <a:schemeClr val="tx1"/>
                </a:solidFill>
                <a:effectLst/>
                <a:latin typeface="+mn-lt"/>
              </a:rPr>
              <a:t> </a:t>
            </a:r>
            <a:endParaRPr lang="en-US" sz="800">
              <a:solidFill>
                <a:schemeClr val="tx1"/>
              </a:solidFill>
              <a:latin typeface="+mn-lt"/>
            </a:endParaRPr>
          </a:p>
        </p:txBody>
      </p:sp>
      <p:pic>
        <p:nvPicPr>
          <p:cNvPr id="2" name="Graphic 1">
            <a:extLst>
              <a:ext uri="{FF2B5EF4-FFF2-40B4-BE49-F238E27FC236}">
                <a16:creationId xmlns:a16="http://schemas.microsoft.com/office/drawing/2014/main" id="{A78FC626-BD6D-9A90-51B4-C56180D142D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743542" y="1835714"/>
            <a:ext cx="4937930" cy="623233"/>
          </a:xfrm>
          <a:prstGeom prst="rect">
            <a:avLst/>
          </a:prstGeom>
        </p:spPr>
      </p:pic>
    </p:spTree>
    <p:extLst>
      <p:ext uri="{BB962C8B-B14F-4D97-AF65-F5344CB8AC3E}">
        <p14:creationId xmlns:p14="http://schemas.microsoft.com/office/powerpoint/2010/main" val="18475718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 Image + Pullout (Orange)">
    <p:bg>
      <p:bgPr>
        <a:solidFill>
          <a:schemeClr val="accent3"/>
        </a:solidFill>
        <a:effectLst/>
      </p:bgPr>
    </p:bg>
    <p:spTree>
      <p:nvGrpSpPr>
        <p:cNvPr id="1" name=""/>
        <p:cNvGrpSpPr/>
        <p:nvPr/>
      </p:nvGrpSpPr>
      <p:grpSpPr>
        <a:xfrm>
          <a:off x="0" y="0"/>
          <a:ext cx="0" cy="0"/>
          <a:chOff x="0" y="0"/>
          <a:chExt cx="0" cy="0"/>
        </a:xfrm>
      </p:grpSpPr>
      <p:pic>
        <p:nvPicPr>
          <p:cNvPr id="2" name="Picture 1" descr="A black and white pattern&#10;&#10;Description automatically generated with low confidence">
            <a:extLst>
              <a:ext uri="{FF2B5EF4-FFF2-40B4-BE49-F238E27FC236}">
                <a16:creationId xmlns:a16="http://schemas.microsoft.com/office/drawing/2014/main" id="{D887044B-C3B3-8425-84EA-47EB3254003E}"/>
              </a:ext>
            </a:extLst>
          </p:cNvPr>
          <p:cNvPicPr>
            <a:picLocks noChangeAspect="1"/>
          </p:cNvPicPr>
          <p:nvPr userDrawn="1"/>
        </p:nvPicPr>
        <p:blipFill rotWithShape="1">
          <a:blip r:embed="rId2">
            <a:alphaModFix amt="8000"/>
            <a:extLst>
              <a:ext uri="{28A0092B-C50C-407E-A947-70E740481C1C}">
                <a14:useLocalDpi xmlns:a14="http://schemas.microsoft.com/office/drawing/2010/main" val="0"/>
              </a:ext>
            </a:extLst>
          </a:blip>
          <a:srcRect t="18060" b="2374"/>
          <a:stretch/>
        </p:blipFill>
        <p:spPr>
          <a:xfrm>
            <a:off x="0" y="-1"/>
            <a:ext cx="12191999" cy="6858002"/>
          </a:xfrm>
          <a:prstGeom prst="rect">
            <a:avLst/>
          </a:prstGeom>
        </p:spPr>
      </p:pic>
      <p:sp>
        <p:nvSpPr>
          <p:cNvPr id="4" name="Freeform 3">
            <a:extLst>
              <a:ext uri="{FF2B5EF4-FFF2-40B4-BE49-F238E27FC236}">
                <a16:creationId xmlns:a16="http://schemas.microsoft.com/office/drawing/2014/main" id="{F81753C8-B4C7-9B46-4C7A-61719111D2E3}"/>
              </a:ext>
            </a:extLst>
          </p:cNvPr>
          <p:cNvSpPr/>
          <p:nvPr userDrawn="1"/>
        </p:nvSpPr>
        <p:spPr>
          <a:xfrm>
            <a:off x="235484" y="-1"/>
            <a:ext cx="11956517" cy="4246182"/>
          </a:xfrm>
          <a:custGeom>
            <a:avLst/>
            <a:gdLst>
              <a:gd name="connsiteX0" fmla="*/ 0 w 11956517"/>
              <a:gd name="connsiteY0" fmla="*/ 0 h 4246182"/>
              <a:gd name="connsiteX1" fmla="*/ 11956517 w 11956517"/>
              <a:gd name="connsiteY1" fmla="*/ 0 h 4246182"/>
              <a:gd name="connsiteX2" fmla="*/ 11956517 w 11956517"/>
              <a:gd name="connsiteY2" fmla="*/ 4246182 h 4246182"/>
              <a:gd name="connsiteX3" fmla="*/ 1080008 w 11956517"/>
              <a:gd name="connsiteY3" fmla="*/ 4246182 h 4246182"/>
              <a:gd name="connsiteX4" fmla="*/ 0 w 11956517"/>
              <a:gd name="connsiteY4" fmla="*/ 3166186 h 4246182"/>
              <a:gd name="connsiteX5" fmla="*/ 0 w 11956517"/>
              <a:gd name="connsiteY5" fmla="*/ 0 h 424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4246182">
                <a:moveTo>
                  <a:pt x="0" y="0"/>
                </a:moveTo>
                <a:lnTo>
                  <a:pt x="11956517" y="0"/>
                </a:lnTo>
                <a:lnTo>
                  <a:pt x="11956517" y="4246182"/>
                </a:lnTo>
                <a:lnTo>
                  <a:pt x="1080008" y="4246182"/>
                </a:lnTo>
                <a:cubicBezTo>
                  <a:pt x="483540" y="4246182"/>
                  <a:pt x="0" y="3762654"/>
                  <a:pt x="0" y="3166186"/>
                </a:cubicBez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 Placeholder 5">
            <a:extLst>
              <a:ext uri="{FF2B5EF4-FFF2-40B4-BE49-F238E27FC236}">
                <a16:creationId xmlns:a16="http://schemas.microsoft.com/office/drawing/2014/main" id="{C57A8D45-270E-3B25-D4C4-345D93D35FD0}"/>
              </a:ext>
            </a:extLst>
          </p:cNvPr>
          <p:cNvSpPr>
            <a:spLocks noGrp="1"/>
          </p:cNvSpPr>
          <p:nvPr>
            <p:ph type="body" sz="quarter" idx="13" hasCustomPrompt="1"/>
          </p:nvPr>
        </p:nvSpPr>
        <p:spPr>
          <a:xfrm>
            <a:off x="793240" y="4207060"/>
            <a:ext cx="6477509" cy="1462038"/>
          </a:xfrm>
          <a:prstGeom prst="rect">
            <a:avLst/>
          </a:prstGeom>
        </p:spPr>
        <p:txBody>
          <a:bodyPr anchor="ctr">
            <a:normAutofit/>
          </a:bodyPr>
          <a:lstStyle>
            <a:lvl1pPr marL="0" indent="0">
              <a:buNone/>
              <a:defRPr sz="2800" b="0" i="1">
                <a:solidFill>
                  <a:schemeClr val="tx1"/>
                </a:solidFill>
              </a:defRPr>
            </a:lvl1pPr>
          </a:lstStyle>
          <a:p>
            <a:pPr lvl="0"/>
            <a:r>
              <a:rPr lang="en-GB"/>
              <a:t>Insert </a:t>
            </a:r>
            <a:r>
              <a:rPr lang="en-GB" err="1"/>
              <a:t>pullout</a:t>
            </a:r>
            <a:r>
              <a:rPr lang="en-GB"/>
              <a:t> text here</a:t>
            </a:r>
            <a:endParaRPr lang="en-US"/>
          </a:p>
        </p:txBody>
      </p:sp>
      <p:sp>
        <p:nvSpPr>
          <p:cNvPr id="9" name="Picture Placeholder 8">
            <a:extLst>
              <a:ext uri="{FF2B5EF4-FFF2-40B4-BE49-F238E27FC236}">
                <a16:creationId xmlns:a16="http://schemas.microsoft.com/office/drawing/2014/main" id="{CF5C8046-7C1B-680D-0FB2-12E1B47E8625}"/>
              </a:ext>
            </a:extLst>
          </p:cNvPr>
          <p:cNvSpPr>
            <a:spLocks noGrp="1"/>
          </p:cNvSpPr>
          <p:nvPr>
            <p:ph type="pic" sz="quarter" idx="15" hasCustomPrompt="1"/>
          </p:nvPr>
        </p:nvSpPr>
        <p:spPr>
          <a:xfrm>
            <a:off x="7405917" y="1719287"/>
            <a:ext cx="3947883" cy="3949811"/>
          </a:xfrm>
          <a:custGeom>
            <a:avLst/>
            <a:gdLst>
              <a:gd name="connsiteX0" fmla="*/ 0 w 2834685"/>
              <a:gd name="connsiteY0" fmla="*/ 0 h 2836069"/>
              <a:gd name="connsiteX1" fmla="*/ 2632080 w 2834685"/>
              <a:gd name="connsiteY1" fmla="*/ 0 h 2836069"/>
              <a:gd name="connsiteX2" fmla="*/ 2834685 w 2834685"/>
              <a:gd name="connsiteY2" fmla="*/ 202704 h 2836069"/>
              <a:gd name="connsiteX3" fmla="*/ 2834685 w 2834685"/>
              <a:gd name="connsiteY3" fmla="*/ 2836069 h 2836069"/>
              <a:gd name="connsiteX4" fmla="*/ 201713 w 2834685"/>
              <a:gd name="connsiteY4" fmla="*/ 2836069 h 2836069"/>
              <a:gd name="connsiteX5" fmla="*/ 0 w 2834685"/>
              <a:gd name="connsiteY5" fmla="*/ 2633365 h 2836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4685" h="2836069">
                <a:moveTo>
                  <a:pt x="0" y="0"/>
                </a:moveTo>
                <a:lnTo>
                  <a:pt x="2632080" y="0"/>
                </a:lnTo>
                <a:cubicBezTo>
                  <a:pt x="2743647" y="0"/>
                  <a:pt x="2834685" y="91083"/>
                  <a:pt x="2834685" y="202704"/>
                </a:cubicBezTo>
                <a:lnTo>
                  <a:pt x="2834685" y="2836069"/>
                </a:lnTo>
                <a:lnTo>
                  <a:pt x="201713" y="2836069"/>
                </a:lnTo>
                <a:cubicBezTo>
                  <a:pt x="90146" y="2836069"/>
                  <a:pt x="0" y="2745879"/>
                  <a:pt x="0" y="2633365"/>
                </a:cubicBezTo>
                <a:close/>
              </a:path>
            </a:pathLst>
          </a:custGeom>
          <a:pattFill prst="pct40">
            <a:fgClr>
              <a:schemeClr val="bg2"/>
            </a:fgClr>
            <a:bgClr>
              <a:schemeClr val="bg1"/>
            </a:bgClr>
          </a:pattFill>
        </p:spPr>
        <p:txBody>
          <a:bodyPr wrap="square" anchor="ctr">
            <a:noAutofit/>
          </a:bodyPr>
          <a:lstStyle>
            <a:lvl1pPr marL="0" indent="0" algn="ctr">
              <a:buNone/>
              <a:defRPr/>
            </a:lvl1pPr>
          </a:lstStyle>
          <a:p>
            <a:r>
              <a:rPr lang="en-US"/>
              <a:t>Drag and Drop your picture here</a:t>
            </a:r>
          </a:p>
        </p:txBody>
      </p:sp>
      <p:sp>
        <p:nvSpPr>
          <p:cNvPr id="14" name="Text Placeholder 5">
            <a:extLst>
              <a:ext uri="{FF2B5EF4-FFF2-40B4-BE49-F238E27FC236}">
                <a16:creationId xmlns:a16="http://schemas.microsoft.com/office/drawing/2014/main" id="{72B3D54D-C0FB-A95B-F4FD-43836A4682D5}"/>
              </a:ext>
            </a:extLst>
          </p:cNvPr>
          <p:cNvSpPr>
            <a:spLocks noGrp="1"/>
          </p:cNvSpPr>
          <p:nvPr>
            <p:ph type="body" sz="quarter" idx="17"/>
          </p:nvPr>
        </p:nvSpPr>
        <p:spPr>
          <a:xfrm>
            <a:off x="806450" y="1690688"/>
            <a:ext cx="6464300" cy="2348940"/>
          </a:xfrm>
          <a:prstGeom prst="rect">
            <a:avLst/>
          </a:prstGeom>
        </p:spPr>
        <p:txBody>
          <a:bodyPr/>
          <a:lstStyle>
            <a:lvl1pPr marL="0" indent="0">
              <a:buFontTx/>
              <a:buNone/>
              <a:defRPr>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endParaRPr lang="en-US"/>
          </a:p>
        </p:txBody>
      </p:sp>
      <p:sp>
        <p:nvSpPr>
          <p:cNvPr id="16" name="Title 6">
            <a:extLst>
              <a:ext uri="{FF2B5EF4-FFF2-40B4-BE49-F238E27FC236}">
                <a16:creationId xmlns:a16="http://schemas.microsoft.com/office/drawing/2014/main" id="{D0AEA1AC-7A7E-7A8D-F03B-5CC8AF100226}"/>
              </a:ext>
            </a:extLst>
          </p:cNvPr>
          <p:cNvSpPr>
            <a:spLocks noGrp="1"/>
          </p:cNvSpPr>
          <p:nvPr>
            <p:ph type="title"/>
          </p:nvPr>
        </p:nvSpPr>
        <p:spPr>
          <a:xfrm>
            <a:off x="838200" y="705080"/>
            <a:ext cx="10515600" cy="985608"/>
          </a:xfrm>
        </p:spPr>
        <p:txBody>
          <a:bodyPr/>
          <a:lstStyle>
            <a:lvl1pPr>
              <a:defRPr>
                <a:solidFill>
                  <a:schemeClr val="tx2"/>
                </a:solidFill>
              </a:defRPr>
            </a:lvl1pPr>
          </a:lstStyle>
          <a:p>
            <a:r>
              <a:rPr lang="en-GB"/>
              <a:t>Click to edit Master title style</a:t>
            </a:r>
            <a:endParaRPr lang="en-US"/>
          </a:p>
        </p:txBody>
      </p:sp>
      <p:sp>
        <p:nvSpPr>
          <p:cNvPr id="7" name="Slide Number Placeholder 5">
            <a:extLst>
              <a:ext uri="{FF2B5EF4-FFF2-40B4-BE49-F238E27FC236}">
                <a16:creationId xmlns:a16="http://schemas.microsoft.com/office/drawing/2014/main" id="{03832AAC-7C76-B871-A35F-0A368EE01EBF}"/>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a:p>
        </p:txBody>
      </p:sp>
      <p:pic>
        <p:nvPicPr>
          <p:cNvPr id="3" name="Graphic 2">
            <a:extLst>
              <a:ext uri="{FF2B5EF4-FFF2-40B4-BE49-F238E27FC236}">
                <a16:creationId xmlns:a16="http://schemas.microsoft.com/office/drawing/2014/main" id="{0EB8C35A-CD15-5A27-43B8-CFBCDC5DF86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15981617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 Image + Pullout (Purple)">
    <p:bg>
      <p:bgPr>
        <a:solidFill>
          <a:schemeClr val="accent5"/>
        </a:solidFill>
        <a:effectLst/>
      </p:bgPr>
    </p:bg>
    <p:spTree>
      <p:nvGrpSpPr>
        <p:cNvPr id="1" name=""/>
        <p:cNvGrpSpPr/>
        <p:nvPr/>
      </p:nvGrpSpPr>
      <p:grpSpPr>
        <a:xfrm>
          <a:off x="0" y="0"/>
          <a:ext cx="0" cy="0"/>
          <a:chOff x="0" y="0"/>
          <a:chExt cx="0" cy="0"/>
        </a:xfrm>
      </p:grpSpPr>
      <p:pic>
        <p:nvPicPr>
          <p:cNvPr id="2" name="Picture 1" descr="A black and white pattern&#10;&#10;Description automatically generated with low confidence">
            <a:extLst>
              <a:ext uri="{FF2B5EF4-FFF2-40B4-BE49-F238E27FC236}">
                <a16:creationId xmlns:a16="http://schemas.microsoft.com/office/drawing/2014/main" id="{79046C04-A1AC-157F-4631-4CB7F4BA65CC}"/>
              </a:ext>
            </a:extLst>
          </p:cNvPr>
          <p:cNvPicPr>
            <a:picLocks noChangeAspect="1"/>
          </p:cNvPicPr>
          <p:nvPr userDrawn="1"/>
        </p:nvPicPr>
        <p:blipFill rotWithShape="1">
          <a:blip r:embed="rId2">
            <a:alphaModFix amt="8000"/>
            <a:extLst>
              <a:ext uri="{28A0092B-C50C-407E-A947-70E740481C1C}">
                <a14:useLocalDpi xmlns:a14="http://schemas.microsoft.com/office/drawing/2010/main" val="0"/>
              </a:ext>
            </a:extLst>
          </a:blip>
          <a:srcRect t="18060" b="2374"/>
          <a:stretch/>
        </p:blipFill>
        <p:spPr>
          <a:xfrm>
            <a:off x="0" y="-1"/>
            <a:ext cx="12191999" cy="6858002"/>
          </a:xfrm>
          <a:prstGeom prst="rect">
            <a:avLst/>
          </a:prstGeom>
        </p:spPr>
      </p:pic>
      <p:sp>
        <p:nvSpPr>
          <p:cNvPr id="4" name="Freeform 3">
            <a:extLst>
              <a:ext uri="{FF2B5EF4-FFF2-40B4-BE49-F238E27FC236}">
                <a16:creationId xmlns:a16="http://schemas.microsoft.com/office/drawing/2014/main" id="{F81753C8-B4C7-9B46-4C7A-61719111D2E3}"/>
              </a:ext>
            </a:extLst>
          </p:cNvPr>
          <p:cNvSpPr/>
          <p:nvPr userDrawn="1"/>
        </p:nvSpPr>
        <p:spPr>
          <a:xfrm>
            <a:off x="235484" y="-1"/>
            <a:ext cx="11956517" cy="4246182"/>
          </a:xfrm>
          <a:custGeom>
            <a:avLst/>
            <a:gdLst>
              <a:gd name="connsiteX0" fmla="*/ 0 w 11956517"/>
              <a:gd name="connsiteY0" fmla="*/ 0 h 4246182"/>
              <a:gd name="connsiteX1" fmla="*/ 11956517 w 11956517"/>
              <a:gd name="connsiteY1" fmla="*/ 0 h 4246182"/>
              <a:gd name="connsiteX2" fmla="*/ 11956517 w 11956517"/>
              <a:gd name="connsiteY2" fmla="*/ 4246182 h 4246182"/>
              <a:gd name="connsiteX3" fmla="*/ 1080008 w 11956517"/>
              <a:gd name="connsiteY3" fmla="*/ 4246182 h 4246182"/>
              <a:gd name="connsiteX4" fmla="*/ 0 w 11956517"/>
              <a:gd name="connsiteY4" fmla="*/ 3166186 h 4246182"/>
              <a:gd name="connsiteX5" fmla="*/ 0 w 11956517"/>
              <a:gd name="connsiteY5" fmla="*/ 0 h 424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4246182">
                <a:moveTo>
                  <a:pt x="0" y="0"/>
                </a:moveTo>
                <a:lnTo>
                  <a:pt x="11956517" y="0"/>
                </a:lnTo>
                <a:lnTo>
                  <a:pt x="11956517" y="4246182"/>
                </a:lnTo>
                <a:lnTo>
                  <a:pt x="1080008" y="4246182"/>
                </a:lnTo>
                <a:cubicBezTo>
                  <a:pt x="483540" y="4246182"/>
                  <a:pt x="0" y="3762654"/>
                  <a:pt x="0" y="3166186"/>
                </a:cubicBez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 Placeholder 5">
            <a:extLst>
              <a:ext uri="{FF2B5EF4-FFF2-40B4-BE49-F238E27FC236}">
                <a16:creationId xmlns:a16="http://schemas.microsoft.com/office/drawing/2014/main" id="{C57A8D45-270E-3B25-D4C4-345D93D35FD0}"/>
              </a:ext>
            </a:extLst>
          </p:cNvPr>
          <p:cNvSpPr>
            <a:spLocks noGrp="1"/>
          </p:cNvSpPr>
          <p:nvPr>
            <p:ph type="body" sz="quarter" idx="13" hasCustomPrompt="1"/>
          </p:nvPr>
        </p:nvSpPr>
        <p:spPr>
          <a:xfrm>
            <a:off x="793240" y="4207060"/>
            <a:ext cx="6477509" cy="1462038"/>
          </a:xfrm>
          <a:prstGeom prst="rect">
            <a:avLst/>
          </a:prstGeom>
        </p:spPr>
        <p:txBody>
          <a:bodyPr anchor="ctr">
            <a:normAutofit/>
          </a:bodyPr>
          <a:lstStyle>
            <a:lvl1pPr marL="0" indent="0">
              <a:buNone/>
              <a:defRPr sz="2800" b="0" i="1">
                <a:solidFill>
                  <a:schemeClr val="bg1"/>
                </a:solidFill>
              </a:defRPr>
            </a:lvl1pPr>
          </a:lstStyle>
          <a:p>
            <a:pPr lvl="0"/>
            <a:r>
              <a:rPr lang="en-GB"/>
              <a:t>Insert </a:t>
            </a:r>
            <a:r>
              <a:rPr lang="en-GB" err="1"/>
              <a:t>pullout</a:t>
            </a:r>
            <a:r>
              <a:rPr lang="en-GB"/>
              <a:t> text here</a:t>
            </a:r>
            <a:endParaRPr lang="en-US"/>
          </a:p>
        </p:txBody>
      </p:sp>
      <p:sp>
        <p:nvSpPr>
          <p:cNvPr id="9" name="Picture Placeholder 8">
            <a:extLst>
              <a:ext uri="{FF2B5EF4-FFF2-40B4-BE49-F238E27FC236}">
                <a16:creationId xmlns:a16="http://schemas.microsoft.com/office/drawing/2014/main" id="{CF5C8046-7C1B-680D-0FB2-12E1B47E8625}"/>
              </a:ext>
            </a:extLst>
          </p:cNvPr>
          <p:cNvSpPr>
            <a:spLocks noGrp="1"/>
          </p:cNvSpPr>
          <p:nvPr>
            <p:ph type="pic" sz="quarter" idx="15" hasCustomPrompt="1"/>
          </p:nvPr>
        </p:nvSpPr>
        <p:spPr>
          <a:xfrm>
            <a:off x="7405917" y="1719287"/>
            <a:ext cx="3947883" cy="3949811"/>
          </a:xfrm>
          <a:custGeom>
            <a:avLst/>
            <a:gdLst>
              <a:gd name="connsiteX0" fmla="*/ 0 w 2834685"/>
              <a:gd name="connsiteY0" fmla="*/ 0 h 2836069"/>
              <a:gd name="connsiteX1" fmla="*/ 2632080 w 2834685"/>
              <a:gd name="connsiteY1" fmla="*/ 0 h 2836069"/>
              <a:gd name="connsiteX2" fmla="*/ 2834685 w 2834685"/>
              <a:gd name="connsiteY2" fmla="*/ 202704 h 2836069"/>
              <a:gd name="connsiteX3" fmla="*/ 2834685 w 2834685"/>
              <a:gd name="connsiteY3" fmla="*/ 2836069 h 2836069"/>
              <a:gd name="connsiteX4" fmla="*/ 201713 w 2834685"/>
              <a:gd name="connsiteY4" fmla="*/ 2836069 h 2836069"/>
              <a:gd name="connsiteX5" fmla="*/ 0 w 2834685"/>
              <a:gd name="connsiteY5" fmla="*/ 2633365 h 2836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4685" h="2836069">
                <a:moveTo>
                  <a:pt x="0" y="0"/>
                </a:moveTo>
                <a:lnTo>
                  <a:pt x="2632080" y="0"/>
                </a:lnTo>
                <a:cubicBezTo>
                  <a:pt x="2743647" y="0"/>
                  <a:pt x="2834685" y="91083"/>
                  <a:pt x="2834685" y="202704"/>
                </a:cubicBezTo>
                <a:lnTo>
                  <a:pt x="2834685" y="2836069"/>
                </a:lnTo>
                <a:lnTo>
                  <a:pt x="201713" y="2836069"/>
                </a:lnTo>
                <a:cubicBezTo>
                  <a:pt x="90146" y="2836069"/>
                  <a:pt x="0" y="2745879"/>
                  <a:pt x="0" y="2633365"/>
                </a:cubicBezTo>
                <a:close/>
              </a:path>
            </a:pathLst>
          </a:custGeom>
          <a:pattFill prst="pct40">
            <a:fgClr>
              <a:schemeClr val="bg2"/>
            </a:fgClr>
            <a:bgClr>
              <a:schemeClr val="bg1"/>
            </a:bgClr>
          </a:pattFill>
        </p:spPr>
        <p:txBody>
          <a:bodyPr wrap="square" anchor="ctr">
            <a:noAutofit/>
          </a:bodyPr>
          <a:lstStyle>
            <a:lvl1pPr marL="0" indent="0" algn="ctr">
              <a:buNone/>
              <a:defRPr/>
            </a:lvl1pPr>
          </a:lstStyle>
          <a:p>
            <a:r>
              <a:rPr lang="en-US"/>
              <a:t>Drag and Drop your picture here</a:t>
            </a:r>
          </a:p>
        </p:txBody>
      </p:sp>
      <p:sp>
        <p:nvSpPr>
          <p:cNvPr id="14" name="Text Placeholder 5">
            <a:extLst>
              <a:ext uri="{FF2B5EF4-FFF2-40B4-BE49-F238E27FC236}">
                <a16:creationId xmlns:a16="http://schemas.microsoft.com/office/drawing/2014/main" id="{72B3D54D-C0FB-A95B-F4FD-43836A4682D5}"/>
              </a:ext>
            </a:extLst>
          </p:cNvPr>
          <p:cNvSpPr>
            <a:spLocks noGrp="1"/>
          </p:cNvSpPr>
          <p:nvPr>
            <p:ph type="body" sz="quarter" idx="17"/>
          </p:nvPr>
        </p:nvSpPr>
        <p:spPr>
          <a:xfrm>
            <a:off x="806450" y="1690688"/>
            <a:ext cx="6464300" cy="2348940"/>
          </a:xfrm>
          <a:prstGeom prst="rect">
            <a:avLst/>
          </a:prstGeom>
        </p:spPr>
        <p:txBody>
          <a:bodyPr/>
          <a:lstStyle>
            <a:lvl1pPr marL="0" indent="0">
              <a:buFontTx/>
              <a:buNone/>
              <a:defRPr>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endParaRPr lang="en-US"/>
          </a:p>
        </p:txBody>
      </p:sp>
      <p:sp>
        <p:nvSpPr>
          <p:cNvPr id="16" name="Title 6">
            <a:extLst>
              <a:ext uri="{FF2B5EF4-FFF2-40B4-BE49-F238E27FC236}">
                <a16:creationId xmlns:a16="http://schemas.microsoft.com/office/drawing/2014/main" id="{D0AEA1AC-7A7E-7A8D-F03B-5CC8AF100226}"/>
              </a:ext>
            </a:extLst>
          </p:cNvPr>
          <p:cNvSpPr>
            <a:spLocks noGrp="1"/>
          </p:cNvSpPr>
          <p:nvPr>
            <p:ph type="title"/>
          </p:nvPr>
        </p:nvSpPr>
        <p:spPr>
          <a:xfrm>
            <a:off x="838200" y="705080"/>
            <a:ext cx="10515600" cy="985608"/>
          </a:xfrm>
        </p:spPr>
        <p:txBody>
          <a:bodyPr/>
          <a:lstStyle>
            <a:lvl1pPr>
              <a:defRPr>
                <a:solidFill>
                  <a:schemeClr val="tx2"/>
                </a:solidFill>
              </a:defRPr>
            </a:lvl1pPr>
          </a:lstStyle>
          <a:p>
            <a:r>
              <a:rPr lang="en-GB"/>
              <a:t>Click to edit Master title style</a:t>
            </a:r>
            <a:endParaRPr lang="en-US"/>
          </a:p>
        </p:txBody>
      </p:sp>
      <p:sp>
        <p:nvSpPr>
          <p:cNvPr id="7" name="Slide Number Placeholder 5">
            <a:extLst>
              <a:ext uri="{FF2B5EF4-FFF2-40B4-BE49-F238E27FC236}">
                <a16:creationId xmlns:a16="http://schemas.microsoft.com/office/drawing/2014/main" id="{451B0665-99A1-6215-2F5A-508A49B796B7}"/>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a:p>
        </p:txBody>
      </p:sp>
      <p:pic>
        <p:nvPicPr>
          <p:cNvPr id="3" name="Graphic 2">
            <a:extLst>
              <a:ext uri="{FF2B5EF4-FFF2-40B4-BE49-F238E27FC236}">
                <a16:creationId xmlns:a16="http://schemas.microsoft.com/office/drawing/2014/main" id="{B4E7E8E0-FEBB-14E3-3245-72C8505B9A2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38202" y="6370788"/>
            <a:ext cx="1633026" cy="352647"/>
          </a:xfrm>
          <a:prstGeom prst="rect">
            <a:avLst/>
          </a:prstGeom>
        </p:spPr>
      </p:pic>
    </p:spTree>
    <p:extLst>
      <p:ext uri="{BB962C8B-B14F-4D97-AF65-F5344CB8AC3E}">
        <p14:creationId xmlns:p14="http://schemas.microsoft.com/office/powerpoint/2010/main" val="5767442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ird Split P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D842E5-C781-5F2E-803B-5842525DEC2F}"/>
              </a:ext>
            </a:extLst>
          </p:cNvPr>
          <p:cNvSpPr/>
          <p:nvPr userDrawn="1"/>
        </p:nvSpPr>
        <p:spPr>
          <a:xfrm>
            <a:off x="7951305" y="-1"/>
            <a:ext cx="42406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9CD66AD0-6F95-0485-A923-6975E8955297}"/>
              </a:ext>
            </a:extLst>
          </p:cNvPr>
          <p:cNvSpPr>
            <a:spLocks noGrp="1"/>
          </p:cNvSpPr>
          <p:nvPr>
            <p:ph type="pic" sz="quarter" idx="10" hasCustomPrompt="1"/>
          </p:nvPr>
        </p:nvSpPr>
        <p:spPr>
          <a:xfrm>
            <a:off x="4240696" y="1"/>
            <a:ext cx="3710608" cy="6857999"/>
          </a:xfrm>
          <a:custGeom>
            <a:avLst/>
            <a:gdLst>
              <a:gd name="connsiteX0" fmla="*/ 0 w 3710608"/>
              <a:gd name="connsiteY0" fmla="*/ 0 h 6857999"/>
              <a:gd name="connsiteX1" fmla="*/ 3710608 w 3710608"/>
              <a:gd name="connsiteY1" fmla="*/ 0 h 6857999"/>
              <a:gd name="connsiteX2" fmla="*/ 3710608 w 3710608"/>
              <a:gd name="connsiteY2" fmla="*/ 6857999 h 6857999"/>
              <a:gd name="connsiteX3" fmla="*/ 1080008 w 3710608"/>
              <a:gd name="connsiteY3" fmla="*/ 6857999 h 6857999"/>
              <a:gd name="connsiteX4" fmla="*/ 0 w 3710608"/>
              <a:gd name="connsiteY4" fmla="*/ 5778003 h 6857999"/>
              <a:gd name="connsiteX5" fmla="*/ 0 w 3710608"/>
              <a:gd name="connsiteY5" fmla="*/ 2835797 h 6857999"/>
              <a:gd name="connsiteX6" fmla="*/ 0 w 3710608"/>
              <a:gd name="connsiteY6" fmla="*/ 2611817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0608" h="6857999">
                <a:moveTo>
                  <a:pt x="0" y="0"/>
                </a:moveTo>
                <a:lnTo>
                  <a:pt x="3710608" y="0"/>
                </a:lnTo>
                <a:lnTo>
                  <a:pt x="3710608" y="6857999"/>
                </a:lnTo>
                <a:lnTo>
                  <a:pt x="1080008" y="6857999"/>
                </a:lnTo>
                <a:cubicBezTo>
                  <a:pt x="483540" y="6857999"/>
                  <a:pt x="0" y="6374471"/>
                  <a:pt x="0" y="5778003"/>
                </a:cubicBezTo>
                <a:lnTo>
                  <a:pt x="0" y="2835797"/>
                </a:lnTo>
                <a:lnTo>
                  <a:pt x="0" y="2611817"/>
                </a:lnTo>
                <a:close/>
              </a:path>
            </a:pathLst>
          </a:custGeom>
          <a:pattFill prst="pct40">
            <a:fgClr>
              <a:schemeClr val="bg2"/>
            </a:fgClr>
            <a:bgClr>
              <a:schemeClr val="bg1"/>
            </a:bgClr>
          </a:pattFill>
        </p:spPr>
        <p:txBody>
          <a:bodyPr wrap="square" anchor="ctr">
            <a:noAutofit/>
          </a:bodyPr>
          <a:lstStyle>
            <a:lvl1pPr marL="0" indent="0" algn="ctr">
              <a:buNone/>
              <a:defRPr sz="1800"/>
            </a:lvl1pPr>
          </a:lstStyle>
          <a:p>
            <a:r>
              <a:rPr lang="en-US"/>
              <a:t>Drag and Drop your picture here</a:t>
            </a:r>
          </a:p>
        </p:txBody>
      </p:sp>
      <p:sp>
        <p:nvSpPr>
          <p:cNvPr id="4" name="Title 3">
            <a:extLst>
              <a:ext uri="{FF2B5EF4-FFF2-40B4-BE49-F238E27FC236}">
                <a16:creationId xmlns:a16="http://schemas.microsoft.com/office/drawing/2014/main" id="{4B597787-5363-50FF-A3C1-D7ABBB736F4B}"/>
              </a:ext>
            </a:extLst>
          </p:cNvPr>
          <p:cNvSpPr>
            <a:spLocks noGrp="1"/>
          </p:cNvSpPr>
          <p:nvPr>
            <p:ph type="title"/>
          </p:nvPr>
        </p:nvSpPr>
        <p:spPr>
          <a:xfrm>
            <a:off x="838200" y="-1"/>
            <a:ext cx="2774243" cy="6858001"/>
          </a:xfrm>
        </p:spPr>
        <p:txBody>
          <a:bodyPr anchor="ctr" anchorCtr="0"/>
          <a:lstStyle/>
          <a:p>
            <a:r>
              <a:rPr lang="en-GB"/>
              <a:t>Click to edit Master title style</a:t>
            </a:r>
            <a:endParaRPr lang="en-US"/>
          </a:p>
        </p:txBody>
      </p:sp>
      <p:sp>
        <p:nvSpPr>
          <p:cNvPr id="9" name="Text Placeholder 8">
            <a:extLst>
              <a:ext uri="{FF2B5EF4-FFF2-40B4-BE49-F238E27FC236}">
                <a16:creationId xmlns:a16="http://schemas.microsoft.com/office/drawing/2014/main" id="{9B134EB0-6665-1118-EE90-3B225CF89940}"/>
              </a:ext>
            </a:extLst>
          </p:cNvPr>
          <p:cNvSpPr>
            <a:spLocks noGrp="1"/>
          </p:cNvSpPr>
          <p:nvPr>
            <p:ph type="body" sz="quarter" idx="11"/>
          </p:nvPr>
        </p:nvSpPr>
        <p:spPr>
          <a:xfrm>
            <a:off x="8579557" y="657225"/>
            <a:ext cx="2809168" cy="5435600"/>
          </a:xfrm>
          <a:prstGeom prst="rect">
            <a:avLst/>
          </a:prstGeom>
        </p:spPr>
        <p:txBody>
          <a:bodyPr anchor="ctr" anchorCtr="0"/>
          <a:lstStyle>
            <a:lvl1pPr marL="0" indent="0">
              <a:buFontTx/>
              <a:buNone/>
              <a:defRPr>
                <a:solidFill>
                  <a:schemeClr val="bg1"/>
                </a:solidFill>
              </a:defRPr>
            </a:lvl1pPr>
          </a:lstStyle>
          <a:p>
            <a:pPr lvl="0"/>
            <a:r>
              <a:rPr lang="en-GB"/>
              <a:t>Click to edit Master text styles</a:t>
            </a:r>
            <a:endParaRPr lang="en-US"/>
          </a:p>
        </p:txBody>
      </p:sp>
      <p:sp>
        <p:nvSpPr>
          <p:cNvPr id="7" name="Slide Number Placeholder 5">
            <a:extLst>
              <a:ext uri="{FF2B5EF4-FFF2-40B4-BE49-F238E27FC236}">
                <a16:creationId xmlns:a16="http://schemas.microsoft.com/office/drawing/2014/main" id="{F9AA8652-0BD0-1840-8004-09992C4ECDE0}"/>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a:p>
        </p:txBody>
      </p:sp>
      <p:pic>
        <p:nvPicPr>
          <p:cNvPr id="3" name="Graphic 2">
            <a:extLst>
              <a:ext uri="{FF2B5EF4-FFF2-40B4-BE49-F238E27FC236}">
                <a16:creationId xmlns:a16="http://schemas.microsoft.com/office/drawing/2014/main" id="{95B79F9B-7B84-5D7B-4049-EBAE1B59EDA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6"/>
          </a:xfrm>
          <a:prstGeom prst="rect">
            <a:avLst/>
          </a:prstGeom>
        </p:spPr>
      </p:pic>
    </p:spTree>
    <p:extLst>
      <p:ext uri="{BB962C8B-B14F-4D97-AF65-F5344CB8AC3E}">
        <p14:creationId xmlns:p14="http://schemas.microsoft.com/office/powerpoint/2010/main" val="40389021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ird Split Pag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D842E5-C781-5F2E-803B-5842525DEC2F}"/>
              </a:ext>
            </a:extLst>
          </p:cNvPr>
          <p:cNvSpPr/>
          <p:nvPr userDrawn="1"/>
        </p:nvSpPr>
        <p:spPr>
          <a:xfrm>
            <a:off x="7951305" y="-1"/>
            <a:ext cx="42406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B597787-5363-50FF-A3C1-D7ABBB736F4B}"/>
              </a:ext>
            </a:extLst>
          </p:cNvPr>
          <p:cNvSpPr>
            <a:spLocks noGrp="1"/>
          </p:cNvSpPr>
          <p:nvPr>
            <p:ph type="title"/>
          </p:nvPr>
        </p:nvSpPr>
        <p:spPr>
          <a:xfrm>
            <a:off x="838200" y="-1"/>
            <a:ext cx="2774243" cy="6858001"/>
          </a:xfrm>
        </p:spPr>
        <p:txBody>
          <a:bodyPr anchor="ctr" anchorCtr="0"/>
          <a:lstStyle/>
          <a:p>
            <a:r>
              <a:rPr lang="en-GB"/>
              <a:t>Click to edit Master title style</a:t>
            </a:r>
            <a:endParaRPr lang="en-US"/>
          </a:p>
        </p:txBody>
      </p:sp>
      <p:sp>
        <p:nvSpPr>
          <p:cNvPr id="9" name="Text Placeholder 8">
            <a:extLst>
              <a:ext uri="{FF2B5EF4-FFF2-40B4-BE49-F238E27FC236}">
                <a16:creationId xmlns:a16="http://schemas.microsoft.com/office/drawing/2014/main" id="{9B134EB0-6665-1118-EE90-3B225CF89940}"/>
              </a:ext>
            </a:extLst>
          </p:cNvPr>
          <p:cNvSpPr>
            <a:spLocks noGrp="1"/>
          </p:cNvSpPr>
          <p:nvPr>
            <p:ph type="body" sz="quarter" idx="11"/>
          </p:nvPr>
        </p:nvSpPr>
        <p:spPr>
          <a:xfrm>
            <a:off x="8579557" y="657225"/>
            <a:ext cx="2809168" cy="5435600"/>
          </a:xfrm>
          <a:prstGeom prst="rect">
            <a:avLst/>
          </a:prstGeom>
        </p:spPr>
        <p:txBody>
          <a:bodyPr anchor="ctr" anchorCtr="0"/>
          <a:lstStyle>
            <a:lvl1pPr marL="0" indent="0">
              <a:buFontTx/>
              <a:buNone/>
              <a:defRPr>
                <a:solidFill>
                  <a:schemeClr val="tx1"/>
                </a:solidFill>
              </a:defRPr>
            </a:lvl1pPr>
          </a:lstStyle>
          <a:p>
            <a:pPr lvl="0"/>
            <a:r>
              <a:rPr lang="en-GB"/>
              <a:t>Click to edit Master text styles</a:t>
            </a:r>
            <a:endParaRPr lang="en-US"/>
          </a:p>
        </p:txBody>
      </p:sp>
      <p:sp>
        <p:nvSpPr>
          <p:cNvPr id="5" name="Picture Placeholder 4">
            <a:extLst>
              <a:ext uri="{FF2B5EF4-FFF2-40B4-BE49-F238E27FC236}">
                <a16:creationId xmlns:a16="http://schemas.microsoft.com/office/drawing/2014/main" id="{CE6CC86B-00FB-D2F5-ABCA-43B32CE0A90D}"/>
              </a:ext>
            </a:extLst>
          </p:cNvPr>
          <p:cNvSpPr>
            <a:spLocks noGrp="1"/>
          </p:cNvSpPr>
          <p:nvPr>
            <p:ph type="pic" sz="quarter" idx="10" hasCustomPrompt="1"/>
          </p:nvPr>
        </p:nvSpPr>
        <p:spPr>
          <a:xfrm>
            <a:off x="4240696" y="1"/>
            <a:ext cx="3710608" cy="6857999"/>
          </a:xfrm>
          <a:custGeom>
            <a:avLst/>
            <a:gdLst>
              <a:gd name="connsiteX0" fmla="*/ 0 w 3710608"/>
              <a:gd name="connsiteY0" fmla="*/ 0 h 6857999"/>
              <a:gd name="connsiteX1" fmla="*/ 3710608 w 3710608"/>
              <a:gd name="connsiteY1" fmla="*/ 0 h 6857999"/>
              <a:gd name="connsiteX2" fmla="*/ 3710608 w 3710608"/>
              <a:gd name="connsiteY2" fmla="*/ 6857999 h 6857999"/>
              <a:gd name="connsiteX3" fmla="*/ 1080008 w 3710608"/>
              <a:gd name="connsiteY3" fmla="*/ 6857999 h 6857999"/>
              <a:gd name="connsiteX4" fmla="*/ 0 w 3710608"/>
              <a:gd name="connsiteY4" fmla="*/ 5778003 h 6857999"/>
              <a:gd name="connsiteX5" fmla="*/ 0 w 3710608"/>
              <a:gd name="connsiteY5" fmla="*/ 2835797 h 6857999"/>
              <a:gd name="connsiteX6" fmla="*/ 0 w 3710608"/>
              <a:gd name="connsiteY6" fmla="*/ 2611817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0608" h="6857999">
                <a:moveTo>
                  <a:pt x="0" y="0"/>
                </a:moveTo>
                <a:lnTo>
                  <a:pt x="3710608" y="0"/>
                </a:lnTo>
                <a:lnTo>
                  <a:pt x="3710608" y="6857999"/>
                </a:lnTo>
                <a:lnTo>
                  <a:pt x="1080008" y="6857999"/>
                </a:lnTo>
                <a:cubicBezTo>
                  <a:pt x="483540" y="6857999"/>
                  <a:pt x="0" y="6374471"/>
                  <a:pt x="0" y="5778003"/>
                </a:cubicBezTo>
                <a:lnTo>
                  <a:pt x="0" y="2835797"/>
                </a:lnTo>
                <a:lnTo>
                  <a:pt x="0" y="2611817"/>
                </a:lnTo>
                <a:close/>
              </a:path>
            </a:pathLst>
          </a:custGeom>
          <a:pattFill prst="pct40">
            <a:fgClr>
              <a:schemeClr val="bg2"/>
            </a:fgClr>
            <a:bgClr>
              <a:schemeClr val="bg1"/>
            </a:bgClr>
          </a:pattFill>
        </p:spPr>
        <p:txBody>
          <a:bodyPr wrap="square" anchor="ctr">
            <a:noAutofit/>
          </a:bodyPr>
          <a:lstStyle>
            <a:lvl1pPr marL="0" indent="0" algn="ctr">
              <a:buNone/>
              <a:defRPr sz="1800"/>
            </a:lvl1pPr>
          </a:lstStyle>
          <a:p>
            <a:r>
              <a:rPr lang="en-US"/>
              <a:t>Drag and Drop your picture here</a:t>
            </a:r>
          </a:p>
        </p:txBody>
      </p:sp>
      <p:sp>
        <p:nvSpPr>
          <p:cNvPr id="7" name="Slide Number Placeholder 5">
            <a:extLst>
              <a:ext uri="{FF2B5EF4-FFF2-40B4-BE49-F238E27FC236}">
                <a16:creationId xmlns:a16="http://schemas.microsoft.com/office/drawing/2014/main" id="{00F29B26-07A2-FFEC-732B-8B2C8F932CCA}"/>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a:p>
        </p:txBody>
      </p:sp>
      <p:pic>
        <p:nvPicPr>
          <p:cNvPr id="3" name="Graphic 2">
            <a:extLst>
              <a:ext uri="{FF2B5EF4-FFF2-40B4-BE49-F238E27FC236}">
                <a16:creationId xmlns:a16="http://schemas.microsoft.com/office/drawing/2014/main" id="{2225BA22-0C94-EF43-920F-AFFA152CCF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6"/>
          </a:xfrm>
          <a:prstGeom prst="rect">
            <a:avLst/>
          </a:prstGeom>
        </p:spPr>
      </p:pic>
    </p:spTree>
    <p:extLst>
      <p:ext uri="{BB962C8B-B14F-4D97-AF65-F5344CB8AC3E}">
        <p14:creationId xmlns:p14="http://schemas.microsoft.com/office/powerpoint/2010/main" val="10336934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ird Split Page (Green)">
    <p:spTree>
      <p:nvGrpSpPr>
        <p:cNvPr id="1" name=""/>
        <p:cNvGrpSpPr/>
        <p:nvPr/>
      </p:nvGrpSpPr>
      <p:grpSpPr>
        <a:xfrm>
          <a:off x="0" y="0"/>
          <a:ext cx="0" cy="0"/>
          <a:chOff x="0" y="0"/>
          <a:chExt cx="0" cy="0"/>
        </a:xfrm>
      </p:grpSpPr>
      <p:pic>
        <p:nvPicPr>
          <p:cNvPr id="6" name="Picture 5" descr="A black and white pattern&#10;&#10;Description automatically generated with low confidence">
            <a:extLst>
              <a:ext uri="{FF2B5EF4-FFF2-40B4-BE49-F238E27FC236}">
                <a16:creationId xmlns:a16="http://schemas.microsoft.com/office/drawing/2014/main" id="{7A65F39C-8C14-3F26-37D6-1E5A5D6D6A22}"/>
              </a:ext>
            </a:extLst>
          </p:cNvPr>
          <p:cNvPicPr>
            <a:picLocks noChangeAspect="1"/>
          </p:cNvPicPr>
          <p:nvPr userDrawn="1"/>
        </p:nvPicPr>
        <p:blipFill rotWithShape="1">
          <a:blip r:embed="rId2">
            <a:alphaModFix amt="8000"/>
            <a:extLst>
              <a:ext uri="{28A0092B-C50C-407E-A947-70E740481C1C}">
                <a14:useLocalDpi xmlns:a14="http://schemas.microsoft.com/office/drawing/2010/main" val="0"/>
              </a:ext>
            </a:extLst>
          </a:blip>
          <a:srcRect l="65217" t="18060" b="2374"/>
          <a:stretch/>
        </p:blipFill>
        <p:spPr>
          <a:xfrm>
            <a:off x="7951303" y="-1"/>
            <a:ext cx="4240696" cy="6858002"/>
          </a:xfrm>
          <a:prstGeom prst="rect">
            <a:avLst/>
          </a:prstGeom>
        </p:spPr>
      </p:pic>
      <p:sp>
        <p:nvSpPr>
          <p:cNvPr id="2" name="Rectangle 1">
            <a:extLst>
              <a:ext uri="{FF2B5EF4-FFF2-40B4-BE49-F238E27FC236}">
                <a16:creationId xmlns:a16="http://schemas.microsoft.com/office/drawing/2014/main" id="{9FD842E5-C781-5F2E-803B-5842525DEC2F}"/>
              </a:ext>
            </a:extLst>
          </p:cNvPr>
          <p:cNvSpPr/>
          <p:nvPr userDrawn="1"/>
        </p:nvSpPr>
        <p:spPr>
          <a:xfrm>
            <a:off x="7951305" y="-1"/>
            <a:ext cx="42406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B597787-5363-50FF-A3C1-D7ABBB736F4B}"/>
              </a:ext>
            </a:extLst>
          </p:cNvPr>
          <p:cNvSpPr>
            <a:spLocks noGrp="1"/>
          </p:cNvSpPr>
          <p:nvPr>
            <p:ph type="title"/>
          </p:nvPr>
        </p:nvSpPr>
        <p:spPr>
          <a:xfrm>
            <a:off x="838200" y="-1"/>
            <a:ext cx="2774243" cy="6858001"/>
          </a:xfrm>
        </p:spPr>
        <p:txBody>
          <a:bodyPr anchor="ctr" anchorCtr="0"/>
          <a:lstStyle/>
          <a:p>
            <a:r>
              <a:rPr lang="en-GB"/>
              <a:t>Click to edit Master title style</a:t>
            </a:r>
            <a:endParaRPr lang="en-US"/>
          </a:p>
        </p:txBody>
      </p:sp>
      <p:sp>
        <p:nvSpPr>
          <p:cNvPr id="9" name="Text Placeholder 8">
            <a:extLst>
              <a:ext uri="{FF2B5EF4-FFF2-40B4-BE49-F238E27FC236}">
                <a16:creationId xmlns:a16="http://schemas.microsoft.com/office/drawing/2014/main" id="{9B134EB0-6665-1118-EE90-3B225CF89940}"/>
              </a:ext>
            </a:extLst>
          </p:cNvPr>
          <p:cNvSpPr>
            <a:spLocks noGrp="1"/>
          </p:cNvSpPr>
          <p:nvPr>
            <p:ph type="body" sz="quarter" idx="11"/>
          </p:nvPr>
        </p:nvSpPr>
        <p:spPr>
          <a:xfrm>
            <a:off x="8579557" y="657225"/>
            <a:ext cx="2809168" cy="5435600"/>
          </a:xfrm>
          <a:prstGeom prst="rect">
            <a:avLst/>
          </a:prstGeom>
        </p:spPr>
        <p:txBody>
          <a:bodyPr anchor="ctr" anchorCtr="0"/>
          <a:lstStyle>
            <a:lvl1pPr marL="0" indent="0">
              <a:buFontTx/>
              <a:buNone/>
              <a:defRPr>
                <a:solidFill>
                  <a:schemeClr val="tx1"/>
                </a:solidFill>
              </a:defRPr>
            </a:lvl1pPr>
          </a:lstStyle>
          <a:p>
            <a:pPr lvl="0"/>
            <a:r>
              <a:rPr lang="en-GB"/>
              <a:t>Click to edit Master text styles</a:t>
            </a:r>
            <a:endParaRPr lang="en-US"/>
          </a:p>
        </p:txBody>
      </p:sp>
      <p:sp>
        <p:nvSpPr>
          <p:cNvPr id="5" name="Picture Placeholder 4">
            <a:extLst>
              <a:ext uri="{FF2B5EF4-FFF2-40B4-BE49-F238E27FC236}">
                <a16:creationId xmlns:a16="http://schemas.microsoft.com/office/drawing/2014/main" id="{CE6CC86B-00FB-D2F5-ABCA-43B32CE0A90D}"/>
              </a:ext>
            </a:extLst>
          </p:cNvPr>
          <p:cNvSpPr>
            <a:spLocks noGrp="1"/>
          </p:cNvSpPr>
          <p:nvPr>
            <p:ph type="pic" sz="quarter" idx="10" hasCustomPrompt="1"/>
          </p:nvPr>
        </p:nvSpPr>
        <p:spPr>
          <a:xfrm>
            <a:off x="4240696" y="1"/>
            <a:ext cx="3710608" cy="6857999"/>
          </a:xfrm>
          <a:custGeom>
            <a:avLst/>
            <a:gdLst>
              <a:gd name="connsiteX0" fmla="*/ 0 w 3710608"/>
              <a:gd name="connsiteY0" fmla="*/ 0 h 6857999"/>
              <a:gd name="connsiteX1" fmla="*/ 3710608 w 3710608"/>
              <a:gd name="connsiteY1" fmla="*/ 0 h 6857999"/>
              <a:gd name="connsiteX2" fmla="*/ 3710608 w 3710608"/>
              <a:gd name="connsiteY2" fmla="*/ 6857999 h 6857999"/>
              <a:gd name="connsiteX3" fmla="*/ 1080008 w 3710608"/>
              <a:gd name="connsiteY3" fmla="*/ 6857999 h 6857999"/>
              <a:gd name="connsiteX4" fmla="*/ 0 w 3710608"/>
              <a:gd name="connsiteY4" fmla="*/ 5778003 h 6857999"/>
              <a:gd name="connsiteX5" fmla="*/ 0 w 3710608"/>
              <a:gd name="connsiteY5" fmla="*/ 2835797 h 6857999"/>
              <a:gd name="connsiteX6" fmla="*/ 0 w 3710608"/>
              <a:gd name="connsiteY6" fmla="*/ 2611817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0608" h="6857999">
                <a:moveTo>
                  <a:pt x="0" y="0"/>
                </a:moveTo>
                <a:lnTo>
                  <a:pt x="3710608" y="0"/>
                </a:lnTo>
                <a:lnTo>
                  <a:pt x="3710608" y="6857999"/>
                </a:lnTo>
                <a:lnTo>
                  <a:pt x="1080008" y="6857999"/>
                </a:lnTo>
                <a:cubicBezTo>
                  <a:pt x="483540" y="6857999"/>
                  <a:pt x="0" y="6374471"/>
                  <a:pt x="0" y="5778003"/>
                </a:cubicBezTo>
                <a:lnTo>
                  <a:pt x="0" y="2835797"/>
                </a:lnTo>
                <a:lnTo>
                  <a:pt x="0" y="2611817"/>
                </a:lnTo>
                <a:close/>
              </a:path>
            </a:pathLst>
          </a:custGeom>
          <a:pattFill prst="pct40">
            <a:fgClr>
              <a:schemeClr val="bg2"/>
            </a:fgClr>
            <a:bgClr>
              <a:schemeClr val="bg1"/>
            </a:bgClr>
          </a:pattFill>
        </p:spPr>
        <p:txBody>
          <a:bodyPr wrap="square" anchor="ctr">
            <a:noAutofit/>
          </a:bodyPr>
          <a:lstStyle>
            <a:lvl1pPr marL="0" indent="0" algn="ctr">
              <a:buNone/>
              <a:defRPr sz="1800"/>
            </a:lvl1pPr>
          </a:lstStyle>
          <a:p>
            <a:r>
              <a:rPr lang="en-US"/>
              <a:t>Drag and Drop your picture here</a:t>
            </a:r>
          </a:p>
        </p:txBody>
      </p:sp>
      <p:sp>
        <p:nvSpPr>
          <p:cNvPr id="8" name="Slide Number Placeholder 5">
            <a:extLst>
              <a:ext uri="{FF2B5EF4-FFF2-40B4-BE49-F238E27FC236}">
                <a16:creationId xmlns:a16="http://schemas.microsoft.com/office/drawing/2014/main" id="{92B67F4E-F39B-C469-F0FC-A59AD24F3C1F}"/>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a:p>
        </p:txBody>
      </p:sp>
      <p:pic>
        <p:nvPicPr>
          <p:cNvPr id="3" name="Graphic 2">
            <a:extLst>
              <a:ext uri="{FF2B5EF4-FFF2-40B4-BE49-F238E27FC236}">
                <a16:creationId xmlns:a16="http://schemas.microsoft.com/office/drawing/2014/main" id="{DCAC6A8E-FCDE-E8DE-6820-DC6FDF3496E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38202" y="6370788"/>
            <a:ext cx="1633026" cy="352646"/>
          </a:xfrm>
          <a:prstGeom prst="rect">
            <a:avLst/>
          </a:prstGeom>
        </p:spPr>
      </p:pic>
    </p:spTree>
    <p:extLst>
      <p:ext uri="{BB962C8B-B14F-4D97-AF65-F5344CB8AC3E}">
        <p14:creationId xmlns:p14="http://schemas.microsoft.com/office/powerpoint/2010/main" val="24536412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ird Split Page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D842E5-C781-5F2E-803B-5842525DEC2F}"/>
              </a:ext>
            </a:extLst>
          </p:cNvPr>
          <p:cNvSpPr/>
          <p:nvPr userDrawn="1"/>
        </p:nvSpPr>
        <p:spPr>
          <a:xfrm>
            <a:off x="7951305" y="-1"/>
            <a:ext cx="424069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B597787-5363-50FF-A3C1-D7ABBB736F4B}"/>
              </a:ext>
            </a:extLst>
          </p:cNvPr>
          <p:cNvSpPr>
            <a:spLocks noGrp="1"/>
          </p:cNvSpPr>
          <p:nvPr>
            <p:ph type="title"/>
          </p:nvPr>
        </p:nvSpPr>
        <p:spPr>
          <a:xfrm>
            <a:off x="838200" y="-1"/>
            <a:ext cx="2774243" cy="6858001"/>
          </a:xfrm>
        </p:spPr>
        <p:txBody>
          <a:bodyPr anchor="ctr" anchorCtr="0"/>
          <a:lstStyle/>
          <a:p>
            <a:r>
              <a:rPr lang="en-GB"/>
              <a:t>Click to edit Master title style</a:t>
            </a:r>
            <a:endParaRPr lang="en-US"/>
          </a:p>
        </p:txBody>
      </p:sp>
      <p:sp>
        <p:nvSpPr>
          <p:cNvPr id="9" name="Text Placeholder 8">
            <a:extLst>
              <a:ext uri="{FF2B5EF4-FFF2-40B4-BE49-F238E27FC236}">
                <a16:creationId xmlns:a16="http://schemas.microsoft.com/office/drawing/2014/main" id="{9B134EB0-6665-1118-EE90-3B225CF89940}"/>
              </a:ext>
            </a:extLst>
          </p:cNvPr>
          <p:cNvSpPr>
            <a:spLocks noGrp="1"/>
          </p:cNvSpPr>
          <p:nvPr>
            <p:ph type="body" sz="quarter" idx="11"/>
          </p:nvPr>
        </p:nvSpPr>
        <p:spPr>
          <a:xfrm>
            <a:off x="8579557" y="657225"/>
            <a:ext cx="2809168" cy="5435600"/>
          </a:xfrm>
          <a:prstGeom prst="rect">
            <a:avLst/>
          </a:prstGeom>
        </p:spPr>
        <p:txBody>
          <a:bodyPr anchor="ctr" anchorCtr="0"/>
          <a:lstStyle>
            <a:lvl1pPr marL="0" indent="0">
              <a:buFontTx/>
              <a:buNone/>
              <a:defRPr>
                <a:solidFill>
                  <a:schemeClr val="tx1"/>
                </a:solidFill>
              </a:defRPr>
            </a:lvl1pPr>
          </a:lstStyle>
          <a:p>
            <a:pPr lvl="0"/>
            <a:r>
              <a:rPr lang="en-GB"/>
              <a:t>Click to edit Master text styles</a:t>
            </a:r>
            <a:endParaRPr lang="en-US"/>
          </a:p>
        </p:txBody>
      </p:sp>
      <p:sp>
        <p:nvSpPr>
          <p:cNvPr id="5" name="Picture Placeholder 4">
            <a:extLst>
              <a:ext uri="{FF2B5EF4-FFF2-40B4-BE49-F238E27FC236}">
                <a16:creationId xmlns:a16="http://schemas.microsoft.com/office/drawing/2014/main" id="{0EAFAA56-3FA3-BCC4-FB8B-43CEC9AEDBB3}"/>
              </a:ext>
            </a:extLst>
          </p:cNvPr>
          <p:cNvSpPr>
            <a:spLocks noGrp="1"/>
          </p:cNvSpPr>
          <p:nvPr>
            <p:ph type="pic" sz="quarter" idx="10" hasCustomPrompt="1"/>
          </p:nvPr>
        </p:nvSpPr>
        <p:spPr>
          <a:xfrm>
            <a:off x="4240696" y="1"/>
            <a:ext cx="3710608" cy="6857999"/>
          </a:xfrm>
          <a:custGeom>
            <a:avLst/>
            <a:gdLst>
              <a:gd name="connsiteX0" fmla="*/ 0 w 3710608"/>
              <a:gd name="connsiteY0" fmla="*/ 0 h 6857999"/>
              <a:gd name="connsiteX1" fmla="*/ 3710608 w 3710608"/>
              <a:gd name="connsiteY1" fmla="*/ 0 h 6857999"/>
              <a:gd name="connsiteX2" fmla="*/ 3710608 w 3710608"/>
              <a:gd name="connsiteY2" fmla="*/ 6857999 h 6857999"/>
              <a:gd name="connsiteX3" fmla="*/ 1080008 w 3710608"/>
              <a:gd name="connsiteY3" fmla="*/ 6857999 h 6857999"/>
              <a:gd name="connsiteX4" fmla="*/ 0 w 3710608"/>
              <a:gd name="connsiteY4" fmla="*/ 5778003 h 6857999"/>
              <a:gd name="connsiteX5" fmla="*/ 0 w 3710608"/>
              <a:gd name="connsiteY5" fmla="*/ 2835797 h 6857999"/>
              <a:gd name="connsiteX6" fmla="*/ 0 w 3710608"/>
              <a:gd name="connsiteY6" fmla="*/ 2611817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0608" h="6857999">
                <a:moveTo>
                  <a:pt x="0" y="0"/>
                </a:moveTo>
                <a:lnTo>
                  <a:pt x="3710608" y="0"/>
                </a:lnTo>
                <a:lnTo>
                  <a:pt x="3710608" y="6857999"/>
                </a:lnTo>
                <a:lnTo>
                  <a:pt x="1080008" y="6857999"/>
                </a:lnTo>
                <a:cubicBezTo>
                  <a:pt x="483540" y="6857999"/>
                  <a:pt x="0" y="6374471"/>
                  <a:pt x="0" y="5778003"/>
                </a:cubicBezTo>
                <a:lnTo>
                  <a:pt x="0" y="2835797"/>
                </a:lnTo>
                <a:lnTo>
                  <a:pt x="0" y="2611817"/>
                </a:lnTo>
                <a:close/>
              </a:path>
            </a:pathLst>
          </a:custGeom>
          <a:pattFill prst="pct40">
            <a:fgClr>
              <a:schemeClr val="bg2"/>
            </a:fgClr>
            <a:bgClr>
              <a:schemeClr val="bg1"/>
            </a:bgClr>
          </a:pattFill>
        </p:spPr>
        <p:txBody>
          <a:bodyPr wrap="square" anchor="ctr">
            <a:noAutofit/>
          </a:bodyPr>
          <a:lstStyle>
            <a:lvl1pPr marL="0" indent="0" algn="ctr">
              <a:buNone/>
              <a:defRPr sz="1800"/>
            </a:lvl1pPr>
          </a:lstStyle>
          <a:p>
            <a:r>
              <a:rPr lang="en-US"/>
              <a:t>Drag and Drop your picture here</a:t>
            </a:r>
          </a:p>
        </p:txBody>
      </p:sp>
      <p:sp>
        <p:nvSpPr>
          <p:cNvPr id="7" name="Slide Number Placeholder 5">
            <a:extLst>
              <a:ext uri="{FF2B5EF4-FFF2-40B4-BE49-F238E27FC236}">
                <a16:creationId xmlns:a16="http://schemas.microsoft.com/office/drawing/2014/main" id="{3AAF83F8-CED5-B452-161B-6A971654EEC8}"/>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a:p>
        </p:txBody>
      </p:sp>
      <p:pic>
        <p:nvPicPr>
          <p:cNvPr id="3" name="Graphic 2">
            <a:extLst>
              <a:ext uri="{FF2B5EF4-FFF2-40B4-BE49-F238E27FC236}">
                <a16:creationId xmlns:a16="http://schemas.microsoft.com/office/drawing/2014/main" id="{50F7B3F1-4C8C-0A2B-7AD8-78C40A6426F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6"/>
          </a:xfrm>
          <a:prstGeom prst="rect">
            <a:avLst/>
          </a:prstGeom>
        </p:spPr>
      </p:pic>
    </p:spTree>
    <p:extLst>
      <p:ext uri="{BB962C8B-B14F-4D97-AF65-F5344CB8AC3E}">
        <p14:creationId xmlns:p14="http://schemas.microsoft.com/office/powerpoint/2010/main" val="21775573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ird Split Page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D842E5-C781-5F2E-803B-5842525DEC2F}"/>
              </a:ext>
            </a:extLst>
          </p:cNvPr>
          <p:cNvSpPr/>
          <p:nvPr userDrawn="1"/>
        </p:nvSpPr>
        <p:spPr>
          <a:xfrm>
            <a:off x="7951305" y="-1"/>
            <a:ext cx="424069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B597787-5363-50FF-A3C1-D7ABBB736F4B}"/>
              </a:ext>
            </a:extLst>
          </p:cNvPr>
          <p:cNvSpPr>
            <a:spLocks noGrp="1"/>
          </p:cNvSpPr>
          <p:nvPr>
            <p:ph type="title"/>
          </p:nvPr>
        </p:nvSpPr>
        <p:spPr>
          <a:xfrm>
            <a:off x="838200" y="-1"/>
            <a:ext cx="2774243" cy="6858001"/>
          </a:xfrm>
        </p:spPr>
        <p:txBody>
          <a:bodyPr anchor="ctr" anchorCtr="0"/>
          <a:lstStyle/>
          <a:p>
            <a:r>
              <a:rPr lang="en-GB"/>
              <a:t>Click to edit Master title style</a:t>
            </a:r>
            <a:endParaRPr lang="en-US"/>
          </a:p>
        </p:txBody>
      </p:sp>
      <p:sp>
        <p:nvSpPr>
          <p:cNvPr id="9" name="Text Placeholder 8">
            <a:extLst>
              <a:ext uri="{FF2B5EF4-FFF2-40B4-BE49-F238E27FC236}">
                <a16:creationId xmlns:a16="http://schemas.microsoft.com/office/drawing/2014/main" id="{9B134EB0-6665-1118-EE90-3B225CF89940}"/>
              </a:ext>
            </a:extLst>
          </p:cNvPr>
          <p:cNvSpPr>
            <a:spLocks noGrp="1"/>
          </p:cNvSpPr>
          <p:nvPr>
            <p:ph type="body" sz="quarter" idx="11"/>
          </p:nvPr>
        </p:nvSpPr>
        <p:spPr>
          <a:xfrm>
            <a:off x="8579557" y="657225"/>
            <a:ext cx="2809168" cy="5435600"/>
          </a:xfrm>
          <a:prstGeom prst="rect">
            <a:avLst/>
          </a:prstGeom>
        </p:spPr>
        <p:txBody>
          <a:bodyPr anchor="ctr" anchorCtr="0"/>
          <a:lstStyle>
            <a:lvl1pPr marL="0" indent="0">
              <a:buFontTx/>
              <a:buNone/>
              <a:defRPr>
                <a:solidFill>
                  <a:schemeClr val="bg1"/>
                </a:solidFill>
              </a:defRPr>
            </a:lvl1pPr>
          </a:lstStyle>
          <a:p>
            <a:pPr lvl="0"/>
            <a:r>
              <a:rPr lang="en-GB"/>
              <a:t>Click to edit Master text styles</a:t>
            </a:r>
            <a:endParaRPr lang="en-US"/>
          </a:p>
        </p:txBody>
      </p:sp>
      <p:sp>
        <p:nvSpPr>
          <p:cNvPr id="5" name="Picture Placeholder 4">
            <a:extLst>
              <a:ext uri="{FF2B5EF4-FFF2-40B4-BE49-F238E27FC236}">
                <a16:creationId xmlns:a16="http://schemas.microsoft.com/office/drawing/2014/main" id="{028D8CF5-7AD6-2945-4699-D943BA327575}"/>
              </a:ext>
            </a:extLst>
          </p:cNvPr>
          <p:cNvSpPr>
            <a:spLocks noGrp="1"/>
          </p:cNvSpPr>
          <p:nvPr>
            <p:ph type="pic" sz="quarter" idx="10" hasCustomPrompt="1"/>
          </p:nvPr>
        </p:nvSpPr>
        <p:spPr>
          <a:xfrm>
            <a:off x="4240696" y="1"/>
            <a:ext cx="3710608" cy="6857999"/>
          </a:xfrm>
          <a:custGeom>
            <a:avLst/>
            <a:gdLst>
              <a:gd name="connsiteX0" fmla="*/ 0 w 3710608"/>
              <a:gd name="connsiteY0" fmla="*/ 0 h 6857999"/>
              <a:gd name="connsiteX1" fmla="*/ 3710608 w 3710608"/>
              <a:gd name="connsiteY1" fmla="*/ 0 h 6857999"/>
              <a:gd name="connsiteX2" fmla="*/ 3710608 w 3710608"/>
              <a:gd name="connsiteY2" fmla="*/ 6857999 h 6857999"/>
              <a:gd name="connsiteX3" fmla="*/ 1080008 w 3710608"/>
              <a:gd name="connsiteY3" fmla="*/ 6857999 h 6857999"/>
              <a:gd name="connsiteX4" fmla="*/ 0 w 3710608"/>
              <a:gd name="connsiteY4" fmla="*/ 5778003 h 6857999"/>
              <a:gd name="connsiteX5" fmla="*/ 0 w 3710608"/>
              <a:gd name="connsiteY5" fmla="*/ 2835797 h 6857999"/>
              <a:gd name="connsiteX6" fmla="*/ 0 w 3710608"/>
              <a:gd name="connsiteY6" fmla="*/ 2611817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0608" h="6857999">
                <a:moveTo>
                  <a:pt x="0" y="0"/>
                </a:moveTo>
                <a:lnTo>
                  <a:pt x="3710608" y="0"/>
                </a:lnTo>
                <a:lnTo>
                  <a:pt x="3710608" y="6857999"/>
                </a:lnTo>
                <a:lnTo>
                  <a:pt x="1080008" y="6857999"/>
                </a:lnTo>
                <a:cubicBezTo>
                  <a:pt x="483540" y="6857999"/>
                  <a:pt x="0" y="6374471"/>
                  <a:pt x="0" y="5778003"/>
                </a:cubicBezTo>
                <a:lnTo>
                  <a:pt x="0" y="2835797"/>
                </a:lnTo>
                <a:lnTo>
                  <a:pt x="0" y="2611817"/>
                </a:lnTo>
                <a:close/>
              </a:path>
            </a:pathLst>
          </a:custGeom>
          <a:pattFill prst="pct40">
            <a:fgClr>
              <a:schemeClr val="bg2"/>
            </a:fgClr>
            <a:bgClr>
              <a:schemeClr val="bg1"/>
            </a:bgClr>
          </a:pattFill>
        </p:spPr>
        <p:txBody>
          <a:bodyPr wrap="square" anchor="ctr">
            <a:noAutofit/>
          </a:bodyPr>
          <a:lstStyle>
            <a:lvl1pPr marL="0" indent="0" algn="ctr">
              <a:buNone/>
              <a:defRPr sz="1800"/>
            </a:lvl1pPr>
          </a:lstStyle>
          <a:p>
            <a:r>
              <a:rPr lang="en-US"/>
              <a:t>Drag and Drop your picture here</a:t>
            </a:r>
          </a:p>
        </p:txBody>
      </p:sp>
      <p:sp>
        <p:nvSpPr>
          <p:cNvPr id="7" name="Slide Number Placeholder 5">
            <a:extLst>
              <a:ext uri="{FF2B5EF4-FFF2-40B4-BE49-F238E27FC236}">
                <a16:creationId xmlns:a16="http://schemas.microsoft.com/office/drawing/2014/main" id="{8ACBDC9B-EF94-360B-41EC-71522537BE3C}"/>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a:p>
        </p:txBody>
      </p:sp>
      <p:pic>
        <p:nvPicPr>
          <p:cNvPr id="3" name="Graphic 2">
            <a:extLst>
              <a:ext uri="{FF2B5EF4-FFF2-40B4-BE49-F238E27FC236}">
                <a16:creationId xmlns:a16="http://schemas.microsoft.com/office/drawing/2014/main" id="{FCAC02CF-6F97-4E8B-3B1A-C4DFC2BB6A5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2" y="6370788"/>
            <a:ext cx="1633026" cy="352646"/>
          </a:xfrm>
          <a:prstGeom prst="rect">
            <a:avLst/>
          </a:prstGeom>
        </p:spPr>
      </p:pic>
    </p:spTree>
    <p:extLst>
      <p:ext uri="{BB962C8B-B14F-4D97-AF65-F5344CB8AC3E}">
        <p14:creationId xmlns:p14="http://schemas.microsoft.com/office/powerpoint/2010/main" val="42266394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 Circle pullouts">
    <p:bg>
      <p:bgPr>
        <a:solidFill>
          <a:schemeClr val="tx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C168043-7B03-2472-EA81-4B07D9F30638}"/>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bg1"/>
          </a:solidFill>
          <a:ln w="12700" cap="flat">
            <a:noFill/>
            <a:prstDash val="solid"/>
            <a:miter/>
          </a:ln>
        </p:spPr>
        <p:txBody>
          <a:bodyPr wrap="square" rtlCol="0" anchor="ctr">
            <a:noAutofit/>
          </a:bodyPr>
          <a:lstStyle/>
          <a:p>
            <a:endParaRPr lang="en-US"/>
          </a:p>
        </p:txBody>
      </p:sp>
      <p:sp>
        <p:nvSpPr>
          <p:cNvPr id="4" name="Picture Placeholder 3">
            <a:extLst>
              <a:ext uri="{FF2B5EF4-FFF2-40B4-BE49-F238E27FC236}">
                <a16:creationId xmlns:a16="http://schemas.microsoft.com/office/drawing/2014/main" id="{8FC43A3D-42D6-4D7A-A176-160CFA033DFC}"/>
              </a:ext>
            </a:extLst>
          </p:cNvPr>
          <p:cNvSpPr>
            <a:spLocks noGrp="1"/>
          </p:cNvSpPr>
          <p:nvPr>
            <p:ph type="pic" sz="quarter" idx="10" hasCustomPrompt="1"/>
          </p:nvPr>
        </p:nvSpPr>
        <p:spPr>
          <a:xfrm>
            <a:off x="4933950" y="1464359"/>
            <a:ext cx="2324100" cy="23241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pattFill prst="pct40">
            <a:fgClr>
              <a:schemeClr val="bg2"/>
            </a:fgClr>
            <a:bgClr>
              <a:schemeClr val="bg1"/>
            </a:bgClr>
          </a:pattFill>
        </p:spPr>
        <p:txBody>
          <a:bodyPr wrap="square" anchor="ctr">
            <a:noAutofit/>
          </a:bodyPr>
          <a:lstStyle>
            <a:lvl1pPr marL="0" indent="0" algn="ctr">
              <a:buNone/>
              <a:defRPr sz="1800"/>
            </a:lvl1pPr>
          </a:lstStyle>
          <a:p>
            <a:r>
              <a:rPr lang="en-US"/>
              <a:t>Drag and Drop your picture here</a:t>
            </a:r>
          </a:p>
        </p:txBody>
      </p:sp>
      <p:sp>
        <p:nvSpPr>
          <p:cNvPr id="5" name="Picture Placeholder 4">
            <a:extLst>
              <a:ext uri="{FF2B5EF4-FFF2-40B4-BE49-F238E27FC236}">
                <a16:creationId xmlns:a16="http://schemas.microsoft.com/office/drawing/2014/main" id="{D26D3E94-9746-4F33-BBDB-AD7931678200}"/>
              </a:ext>
            </a:extLst>
          </p:cNvPr>
          <p:cNvSpPr>
            <a:spLocks noGrp="1"/>
          </p:cNvSpPr>
          <p:nvPr>
            <p:ph type="pic" sz="quarter" idx="11" hasCustomPrompt="1"/>
          </p:nvPr>
        </p:nvSpPr>
        <p:spPr>
          <a:xfrm>
            <a:off x="8115300" y="1464359"/>
            <a:ext cx="2324100" cy="23241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pattFill prst="pct40">
            <a:fgClr>
              <a:schemeClr val="bg2"/>
            </a:fgClr>
            <a:bgClr>
              <a:schemeClr val="bg1"/>
            </a:bgClr>
          </a:pattFill>
        </p:spPr>
        <p:txBody>
          <a:bodyPr wrap="square" anchor="ctr">
            <a:noAutofit/>
          </a:bodyPr>
          <a:lstStyle>
            <a:lvl1pPr marL="0" indent="0" algn="ctr">
              <a:buNone/>
              <a:defRPr sz="1800"/>
            </a:lvl1pPr>
          </a:lstStyle>
          <a:p>
            <a:r>
              <a:rPr lang="en-US"/>
              <a:t>Drag and Drop your picture here</a:t>
            </a:r>
          </a:p>
        </p:txBody>
      </p:sp>
      <p:sp>
        <p:nvSpPr>
          <p:cNvPr id="6" name="Picture Placeholder 5">
            <a:extLst>
              <a:ext uri="{FF2B5EF4-FFF2-40B4-BE49-F238E27FC236}">
                <a16:creationId xmlns:a16="http://schemas.microsoft.com/office/drawing/2014/main" id="{FEB83EAB-2509-4293-8AA4-2B055FD9376F}"/>
              </a:ext>
            </a:extLst>
          </p:cNvPr>
          <p:cNvSpPr>
            <a:spLocks noGrp="1"/>
          </p:cNvSpPr>
          <p:nvPr>
            <p:ph type="pic" sz="quarter" idx="12" hasCustomPrompt="1"/>
          </p:nvPr>
        </p:nvSpPr>
        <p:spPr>
          <a:xfrm>
            <a:off x="1752600" y="1464359"/>
            <a:ext cx="2324100" cy="23241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pattFill prst="pct40">
            <a:fgClr>
              <a:schemeClr val="bg2"/>
            </a:fgClr>
            <a:bgClr>
              <a:schemeClr val="bg1"/>
            </a:bgClr>
          </a:pattFill>
        </p:spPr>
        <p:txBody>
          <a:bodyPr wrap="square" anchor="ctr">
            <a:noAutofit/>
          </a:bodyPr>
          <a:lstStyle>
            <a:lvl1pPr marL="0" indent="0" algn="ctr">
              <a:buNone/>
              <a:defRPr sz="1800"/>
            </a:lvl1pPr>
          </a:lstStyle>
          <a:p>
            <a:r>
              <a:rPr lang="en-US"/>
              <a:t>Drag and Drop your picture here</a:t>
            </a:r>
          </a:p>
        </p:txBody>
      </p:sp>
      <p:sp>
        <p:nvSpPr>
          <p:cNvPr id="16" name="Text Placeholder 5">
            <a:extLst>
              <a:ext uri="{FF2B5EF4-FFF2-40B4-BE49-F238E27FC236}">
                <a16:creationId xmlns:a16="http://schemas.microsoft.com/office/drawing/2014/main" id="{0814E283-8E6A-8DA0-5330-9D9826CAC94A}"/>
              </a:ext>
            </a:extLst>
          </p:cNvPr>
          <p:cNvSpPr>
            <a:spLocks noGrp="1"/>
          </p:cNvSpPr>
          <p:nvPr>
            <p:ph type="body" sz="quarter" idx="14" hasCustomPrompt="1"/>
          </p:nvPr>
        </p:nvSpPr>
        <p:spPr>
          <a:xfrm>
            <a:off x="1752600" y="4334345"/>
            <a:ext cx="2324099" cy="1355255"/>
          </a:xfrm>
          <a:prstGeom prst="rect">
            <a:avLst/>
          </a:prstGeom>
        </p:spPr>
        <p:txBody>
          <a:bodyPr>
            <a:noAutofit/>
          </a:bodyPr>
          <a:lstStyle>
            <a:lvl1pPr marL="0" indent="0" algn="ctr">
              <a:buNone/>
              <a:defRPr sz="2400" b="0">
                <a:solidFill>
                  <a:schemeClr val="tx1"/>
                </a:solidFill>
              </a:defRPr>
            </a:lvl1pPr>
          </a:lstStyle>
          <a:p>
            <a:pPr lvl="0"/>
            <a:r>
              <a:rPr lang="en-GB"/>
              <a:t>Insert copy here</a:t>
            </a:r>
            <a:endParaRPr lang="en-US"/>
          </a:p>
        </p:txBody>
      </p:sp>
      <p:sp>
        <p:nvSpPr>
          <p:cNvPr id="18" name="Text Placeholder 5">
            <a:extLst>
              <a:ext uri="{FF2B5EF4-FFF2-40B4-BE49-F238E27FC236}">
                <a16:creationId xmlns:a16="http://schemas.microsoft.com/office/drawing/2014/main" id="{5961FF62-4E92-1FA8-5F31-D74501B08A1D}"/>
              </a:ext>
            </a:extLst>
          </p:cNvPr>
          <p:cNvSpPr>
            <a:spLocks noGrp="1"/>
          </p:cNvSpPr>
          <p:nvPr>
            <p:ph type="body" sz="quarter" idx="15" hasCustomPrompt="1"/>
          </p:nvPr>
        </p:nvSpPr>
        <p:spPr>
          <a:xfrm>
            <a:off x="1752600" y="3975459"/>
            <a:ext cx="2324099" cy="434623"/>
          </a:xfrm>
          <a:prstGeom prst="rect">
            <a:avLst/>
          </a:prstGeom>
        </p:spPr>
        <p:txBody>
          <a:bodyPr>
            <a:noAutofit/>
          </a:bodyPr>
          <a:lstStyle>
            <a:lvl1pPr marL="0" indent="0" algn="ctr">
              <a:buNone/>
              <a:defRPr sz="2400" b="1">
                <a:solidFill>
                  <a:schemeClr val="tx2"/>
                </a:solidFill>
              </a:defRPr>
            </a:lvl1pPr>
          </a:lstStyle>
          <a:p>
            <a:pPr lvl="0"/>
            <a:r>
              <a:rPr lang="en-GB"/>
              <a:t>Insert title here</a:t>
            </a:r>
            <a:endParaRPr lang="en-US"/>
          </a:p>
        </p:txBody>
      </p:sp>
      <p:sp>
        <p:nvSpPr>
          <p:cNvPr id="19" name="Text Placeholder 5">
            <a:extLst>
              <a:ext uri="{FF2B5EF4-FFF2-40B4-BE49-F238E27FC236}">
                <a16:creationId xmlns:a16="http://schemas.microsoft.com/office/drawing/2014/main" id="{A6BC15DF-FCB9-CA84-2292-D71541473402}"/>
              </a:ext>
            </a:extLst>
          </p:cNvPr>
          <p:cNvSpPr>
            <a:spLocks noGrp="1"/>
          </p:cNvSpPr>
          <p:nvPr>
            <p:ph type="body" sz="quarter" idx="16" hasCustomPrompt="1"/>
          </p:nvPr>
        </p:nvSpPr>
        <p:spPr>
          <a:xfrm>
            <a:off x="4933951" y="4334345"/>
            <a:ext cx="2324099" cy="1355255"/>
          </a:xfrm>
          <a:prstGeom prst="rect">
            <a:avLst/>
          </a:prstGeom>
        </p:spPr>
        <p:txBody>
          <a:bodyPr>
            <a:noAutofit/>
          </a:bodyPr>
          <a:lstStyle>
            <a:lvl1pPr marL="0" indent="0" algn="ctr">
              <a:buNone/>
              <a:defRPr sz="2400" b="0">
                <a:solidFill>
                  <a:schemeClr val="tx1"/>
                </a:solidFill>
              </a:defRPr>
            </a:lvl1pPr>
          </a:lstStyle>
          <a:p>
            <a:pPr lvl="0"/>
            <a:r>
              <a:rPr lang="en-GB"/>
              <a:t>Insert copy here</a:t>
            </a:r>
            <a:endParaRPr lang="en-US"/>
          </a:p>
        </p:txBody>
      </p:sp>
      <p:sp>
        <p:nvSpPr>
          <p:cNvPr id="20" name="Text Placeholder 5">
            <a:extLst>
              <a:ext uri="{FF2B5EF4-FFF2-40B4-BE49-F238E27FC236}">
                <a16:creationId xmlns:a16="http://schemas.microsoft.com/office/drawing/2014/main" id="{87082B2E-248A-2E06-035C-8E9D3846A478}"/>
              </a:ext>
            </a:extLst>
          </p:cNvPr>
          <p:cNvSpPr>
            <a:spLocks noGrp="1"/>
          </p:cNvSpPr>
          <p:nvPr>
            <p:ph type="body" sz="quarter" idx="17" hasCustomPrompt="1"/>
          </p:nvPr>
        </p:nvSpPr>
        <p:spPr>
          <a:xfrm>
            <a:off x="4933951" y="3975459"/>
            <a:ext cx="2324099" cy="434623"/>
          </a:xfrm>
          <a:prstGeom prst="rect">
            <a:avLst/>
          </a:prstGeom>
        </p:spPr>
        <p:txBody>
          <a:bodyPr>
            <a:noAutofit/>
          </a:bodyPr>
          <a:lstStyle>
            <a:lvl1pPr marL="0" indent="0" algn="ctr">
              <a:buNone/>
              <a:defRPr sz="2400" b="1">
                <a:solidFill>
                  <a:schemeClr val="tx2"/>
                </a:solidFill>
              </a:defRPr>
            </a:lvl1pPr>
          </a:lstStyle>
          <a:p>
            <a:pPr lvl="0"/>
            <a:r>
              <a:rPr lang="en-GB"/>
              <a:t>Insert title here</a:t>
            </a:r>
            <a:endParaRPr lang="en-US"/>
          </a:p>
        </p:txBody>
      </p:sp>
      <p:sp>
        <p:nvSpPr>
          <p:cNvPr id="21" name="Text Placeholder 5">
            <a:extLst>
              <a:ext uri="{FF2B5EF4-FFF2-40B4-BE49-F238E27FC236}">
                <a16:creationId xmlns:a16="http://schemas.microsoft.com/office/drawing/2014/main" id="{F0E5AB8C-86B4-0DCE-E95E-29271ADC6757}"/>
              </a:ext>
            </a:extLst>
          </p:cNvPr>
          <p:cNvSpPr>
            <a:spLocks noGrp="1"/>
          </p:cNvSpPr>
          <p:nvPr>
            <p:ph type="body" sz="quarter" idx="18" hasCustomPrompt="1"/>
          </p:nvPr>
        </p:nvSpPr>
        <p:spPr>
          <a:xfrm>
            <a:off x="8115301" y="4334345"/>
            <a:ext cx="2324099" cy="1355255"/>
          </a:xfrm>
          <a:prstGeom prst="rect">
            <a:avLst/>
          </a:prstGeom>
        </p:spPr>
        <p:txBody>
          <a:bodyPr>
            <a:noAutofit/>
          </a:bodyPr>
          <a:lstStyle>
            <a:lvl1pPr marL="0" indent="0" algn="ctr">
              <a:buNone/>
              <a:defRPr sz="2400" b="0">
                <a:solidFill>
                  <a:schemeClr val="tx1"/>
                </a:solidFill>
              </a:defRPr>
            </a:lvl1pPr>
          </a:lstStyle>
          <a:p>
            <a:pPr lvl="0"/>
            <a:r>
              <a:rPr lang="en-GB"/>
              <a:t>Insert copy here</a:t>
            </a:r>
            <a:endParaRPr lang="en-US"/>
          </a:p>
        </p:txBody>
      </p:sp>
      <p:sp>
        <p:nvSpPr>
          <p:cNvPr id="22" name="Text Placeholder 5">
            <a:extLst>
              <a:ext uri="{FF2B5EF4-FFF2-40B4-BE49-F238E27FC236}">
                <a16:creationId xmlns:a16="http://schemas.microsoft.com/office/drawing/2014/main" id="{46EDCD05-5923-10C8-46AA-13C162F54326}"/>
              </a:ext>
            </a:extLst>
          </p:cNvPr>
          <p:cNvSpPr>
            <a:spLocks noGrp="1"/>
          </p:cNvSpPr>
          <p:nvPr>
            <p:ph type="body" sz="quarter" idx="19" hasCustomPrompt="1"/>
          </p:nvPr>
        </p:nvSpPr>
        <p:spPr>
          <a:xfrm>
            <a:off x="8115301" y="3975459"/>
            <a:ext cx="2324099" cy="434623"/>
          </a:xfrm>
          <a:prstGeom prst="rect">
            <a:avLst/>
          </a:prstGeom>
        </p:spPr>
        <p:txBody>
          <a:bodyPr>
            <a:noAutofit/>
          </a:bodyPr>
          <a:lstStyle>
            <a:lvl1pPr marL="0" indent="0" algn="ctr">
              <a:buNone/>
              <a:defRPr sz="2400" b="1">
                <a:solidFill>
                  <a:schemeClr val="tx2"/>
                </a:solidFill>
              </a:defRPr>
            </a:lvl1pPr>
          </a:lstStyle>
          <a:p>
            <a:pPr lvl="0"/>
            <a:r>
              <a:rPr lang="en-GB"/>
              <a:t>Insert title here</a:t>
            </a:r>
            <a:endParaRPr lang="en-US"/>
          </a:p>
        </p:txBody>
      </p:sp>
      <p:sp>
        <p:nvSpPr>
          <p:cNvPr id="10" name="Title 9">
            <a:extLst>
              <a:ext uri="{FF2B5EF4-FFF2-40B4-BE49-F238E27FC236}">
                <a16:creationId xmlns:a16="http://schemas.microsoft.com/office/drawing/2014/main" id="{ABBE0F40-6AE2-F506-DDF8-23CA9FFF7263}"/>
              </a:ext>
            </a:extLst>
          </p:cNvPr>
          <p:cNvSpPr>
            <a:spLocks noGrp="1"/>
          </p:cNvSpPr>
          <p:nvPr>
            <p:ph type="title"/>
          </p:nvPr>
        </p:nvSpPr>
        <p:spPr>
          <a:xfrm>
            <a:off x="838200" y="705080"/>
            <a:ext cx="10515600" cy="752929"/>
          </a:xfrm>
        </p:spPr>
        <p:txBody>
          <a:bodyPr/>
          <a:lstStyle>
            <a:lvl1pPr algn="ctr">
              <a:defRPr/>
            </a:lvl1pPr>
          </a:lstStyle>
          <a:p>
            <a:r>
              <a:rPr lang="en-GB"/>
              <a:t>Click to edit Master title style</a:t>
            </a:r>
            <a:endParaRPr lang="en-US"/>
          </a:p>
        </p:txBody>
      </p:sp>
      <p:sp>
        <p:nvSpPr>
          <p:cNvPr id="8" name="Slide Number Placeholder 5">
            <a:extLst>
              <a:ext uri="{FF2B5EF4-FFF2-40B4-BE49-F238E27FC236}">
                <a16:creationId xmlns:a16="http://schemas.microsoft.com/office/drawing/2014/main" id="{6B6AF9D8-25B8-C039-0B31-42948D2D66D6}"/>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a:p>
        </p:txBody>
      </p:sp>
      <p:pic>
        <p:nvPicPr>
          <p:cNvPr id="2" name="Graphic 1">
            <a:extLst>
              <a:ext uri="{FF2B5EF4-FFF2-40B4-BE49-F238E27FC236}">
                <a16:creationId xmlns:a16="http://schemas.microsoft.com/office/drawing/2014/main" id="{1992AA8A-30C6-1668-45FF-22D38CA6AB9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4" y="6370788"/>
            <a:ext cx="1633022" cy="352646"/>
          </a:xfrm>
          <a:prstGeom prst="rect">
            <a:avLst/>
          </a:prstGeom>
        </p:spPr>
      </p:pic>
    </p:spTree>
    <p:extLst>
      <p:ext uri="{BB962C8B-B14F-4D97-AF65-F5344CB8AC3E}">
        <p14:creationId xmlns:p14="http://schemas.microsoft.com/office/powerpoint/2010/main" val="24655861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 Priority">
    <p:bg>
      <p:bgPr>
        <a:solidFill>
          <a:schemeClr val="tx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C168043-7B03-2472-EA81-4B07D9F30638}"/>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bg1"/>
          </a:solidFill>
          <a:ln w="12700" cap="flat">
            <a:noFill/>
            <a:prstDash val="solid"/>
            <a:miter/>
          </a:ln>
        </p:spPr>
        <p:txBody>
          <a:bodyPr wrap="square" rtlCol="0" anchor="ctr">
            <a:noAutofit/>
          </a:bodyPr>
          <a:lstStyle/>
          <a:p>
            <a:endParaRPr lang="en-US"/>
          </a:p>
        </p:txBody>
      </p:sp>
      <p:sp>
        <p:nvSpPr>
          <p:cNvPr id="16" name="Text Placeholder 5">
            <a:extLst>
              <a:ext uri="{FF2B5EF4-FFF2-40B4-BE49-F238E27FC236}">
                <a16:creationId xmlns:a16="http://schemas.microsoft.com/office/drawing/2014/main" id="{0814E283-8E6A-8DA0-5330-9D9826CAC94A}"/>
              </a:ext>
            </a:extLst>
          </p:cNvPr>
          <p:cNvSpPr>
            <a:spLocks noGrp="1"/>
          </p:cNvSpPr>
          <p:nvPr>
            <p:ph type="body" sz="quarter" idx="14" hasCustomPrompt="1"/>
          </p:nvPr>
        </p:nvSpPr>
        <p:spPr>
          <a:xfrm>
            <a:off x="1752601" y="1832156"/>
            <a:ext cx="2047503" cy="3857445"/>
          </a:xfrm>
          <a:prstGeom prst="rect">
            <a:avLst/>
          </a:prstGeom>
          <a:solidFill>
            <a:schemeClr val="tx2"/>
          </a:solidFill>
        </p:spPr>
        <p:txBody>
          <a:bodyPr lIns="180000" tIns="180000" rIns="180000" bIns="180000" anchor="ctr">
            <a:noAutofit/>
          </a:bodyPr>
          <a:lstStyle>
            <a:lvl1pPr marL="0" indent="0">
              <a:buNone/>
              <a:defRPr sz="2400" b="0">
                <a:solidFill>
                  <a:schemeClr val="bg1"/>
                </a:solidFill>
              </a:defRPr>
            </a:lvl1pPr>
          </a:lstStyle>
          <a:p>
            <a:pPr lvl="0"/>
            <a:r>
              <a:rPr lang="en-GB"/>
              <a:t>Insert copy here</a:t>
            </a:r>
            <a:endParaRPr lang="en-US"/>
          </a:p>
        </p:txBody>
      </p:sp>
      <p:sp>
        <p:nvSpPr>
          <p:cNvPr id="18" name="Text Placeholder 5">
            <a:extLst>
              <a:ext uri="{FF2B5EF4-FFF2-40B4-BE49-F238E27FC236}">
                <a16:creationId xmlns:a16="http://schemas.microsoft.com/office/drawing/2014/main" id="{5961FF62-4E92-1FA8-5F31-D74501B08A1D}"/>
              </a:ext>
            </a:extLst>
          </p:cNvPr>
          <p:cNvSpPr>
            <a:spLocks noGrp="1"/>
          </p:cNvSpPr>
          <p:nvPr>
            <p:ph type="body" sz="quarter" idx="15" hasCustomPrompt="1"/>
          </p:nvPr>
        </p:nvSpPr>
        <p:spPr>
          <a:xfrm>
            <a:off x="836878" y="1280316"/>
            <a:ext cx="10515600" cy="434623"/>
          </a:xfrm>
          <a:prstGeom prst="rect">
            <a:avLst/>
          </a:prstGeom>
        </p:spPr>
        <p:txBody>
          <a:bodyPr>
            <a:noAutofit/>
          </a:bodyPr>
          <a:lstStyle>
            <a:lvl1pPr marL="0" indent="0" algn="ctr">
              <a:buNone/>
              <a:defRPr sz="2000" b="1">
                <a:solidFill>
                  <a:schemeClr val="tx2"/>
                </a:solidFill>
              </a:defRPr>
            </a:lvl1pPr>
          </a:lstStyle>
          <a:p>
            <a:pPr lvl="0"/>
            <a:r>
              <a:rPr lang="en-GB"/>
              <a:t>Insert subtitle here</a:t>
            </a:r>
            <a:endParaRPr lang="en-US"/>
          </a:p>
        </p:txBody>
      </p:sp>
      <p:sp>
        <p:nvSpPr>
          <p:cNvPr id="19" name="Text Placeholder 5">
            <a:extLst>
              <a:ext uri="{FF2B5EF4-FFF2-40B4-BE49-F238E27FC236}">
                <a16:creationId xmlns:a16="http://schemas.microsoft.com/office/drawing/2014/main" id="{A6BC15DF-FCB9-CA84-2292-D71541473402}"/>
              </a:ext>
            </a:extLst>
          </p:cNvPr>
          <p:cNvSpPr>
            <a:spLocks noGrp="1"/>
          </p:cNvSpPr>
          <p:nvPr>
            <p:ph type="body" sz="quarter" idx="16" hasCustomPrompt="1"/>
          </p:nvPr>
        </p:nvSpPr>
        <p:spPr>
          <a:xfrm>
            <a:off x="4092204" y="1832156"/>
            <a:ext cx="7260274" cy="3857445"/>
          </a:xfrm>
          <a:prstGeom prst="rect">
            <a:avLst/>
          </a:prstGeom>
        </p:spPr>
        <p:txBody>
          <a:bodyPr>
            <a:noAutofit/>
          </a:bodyPr>
          <a:lstStyle>
            <a:lvl1pPr marL="0" indent="0">
              <a:buNone/>
              <a:defRPr sz="2400" b="0">
                <a:solidFill>
                  <a:schemeClr val="tx1"/>
                </a:solidFill>
              </a:defRPr>
            </a:lvl1pPr>
          </a:lstStyle>
          <a:p>
            <a:pPr lvl="0"/>
            <a:r>
              <a:rPr lang="en-GB"/>
              <a:t>Insert copy here</a:t>
            </a:r>
            <a:endParaRPr lang="en-US"/>
          </a:p>
        </p:txBody>
      </p:sp>
      <p:sp>
        <p:nvSpPr>
          <p:cNvPr id="10" name="Title 9">
            <a:extLst>
              <a:ext uri="{FF2B5EF4-FFF2-40B4-BE49-F238E27FC236}">
                <a16:creationId xmlns:a16="http://schemas.microsoft.com/office/drawing/2014/main" id="{ABBE0F40-6AE2-F506-DDF8-23CA9FFF7263}"/>
              </a:ext>
            </a:extLst>
          </p:cNvPr>
          <p:cNvSpPr>
            <a:spLocks noGrp="1"/>
          </p:cNvSpPr>
          <p:nvPr>
            <p:ph type="title"/>
          </p:nvPr>
        </p:nvSpPr>
        <p:spPr>
          <a:xfrm>
            <a:off x="838200" y="705080"/>
            <a:ext cx="10515600" cy="752929"/>
          </a:xfrm>
        </p:spPr>
        <p:txBody>
          <a:bodyPr/>
          <a:lstStyle>
            <a:lvl1pPr algn="ctr">
              <a:defRPr/>
            </a:lvl1pPr>
          </a:lstStyle>
          <a:p>
            <a:r>
              <a:rPr lang="en-GB"/>
              <a:t>Click to edit Master title style</a:t>
            </a:r>
            <a:endParaRPr lang="en-US"/>
          </a:p>
        </p:txBody>
      </p:sp>
      <p:sp>
        <p:nvSpPr>
          <p:cNvPr id="8" name="Slide Number Placeholder 5">
            <a:extLst>
              <a:ext uri="{FF2B5EF4-FFF2-40B4-BE49-F238E27FC236}">
                <a16:creationId xmlns:a16="http://schemas.microsoft.com/office/drawing/2014/main" id="{6B6AF9D8-25B8-C039-0B31-42948D2D66D6}"/>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a:p>
        </p:txBody>
      </p:sp>
      <p:sp>
        <p:nvSpPr>
          <p:cNvPr id="12" name="Vertical Text Placeholder 11">
            <a:extLst>
              <a:ext uri="{FF2B5EF4-FFF2-40B4-BE49-F238E27FC236}">
                <a16:creationId xmlns:a16="http://schemas.microsoft.com/office/drawing/2014/main" id="{BC6470E6-CAE7-E0AE-1625-3FA5F8E9D9A7}"/>
              </a:ext>
            </a:extLst>
          </p:cNvPr>
          <p:cNvSpPr>
            <a:spLocks noGrp="1"/>
          </p:cNvSpPr>
          <p:nvPr>
            <p:ph type="body" orient="vert" sz="quarter" idx="20" hasCustomPrompt="1"/>
          </p:nvPr>
        </p:nvSpPr>
        <p:spPr>
          <a:xfrm rot="10800000">
            <a:off x="838200" y="1832155"/>
            <a:ext cx="622300" cy="3857444"/>
          </a:xfrm>
          <a:solidFill>
            <a:schemeClr val="bg2"/>
          </a:solidFill>
        </p:spPr>
        <p:txBody>
          <a:bodyPr vert="eaVert" anchor="ctr"/>
          <a:lstStyle>
            <a:lvl1pPr marL="0" indent="0" algn="ctr">
              <a:buNone/>
              <a:defRPr b="1">
                <a:solidFill>
                  <a:schemeClr val="tx2"/>
                </a:solidFill>
              </a:defRPr>
            </a:lvl1pPr>
          </a:lstStyle>
          <a:p>
            <a:pPr lvl="0"/>
            <a:r>
              <a:rPr lang="en-GB"/>
              <a:t>Enter heading text</a:t>
            </a:r>
            <a:endParaRPr lang="en-US"/>
          </a:p>
        </p:txBody>
      </p:sp>
      <p:pic>
        <p:nvPicPr>
          <p:cNvPr id="2" name="Graphic 1">
            <a:extLst>
              <a:ext uri="{FF2B5EF4-FFF2-40B4-BE49-F238E27FC236}">
                <a16:creationId xmlns:a16="http://schemas.microsoft.com/office/drawing/2014/main" id="{975502D7-4792-7544-8D44-88AF4C42A1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4" y="6370788"/>
            <a:ext cx="1633022" cy="352646"/>
          </a:xfrm>
          <a:prstGeom prst="rect">
            <a:avLst/>
          </a:prstGeom>
        </p:spPr>
      </p:pic>
    </p:spTree>
    <p:extLst>
      <p:ext uri="{BB962C8B-B14F-4D97-AF65-F5344CB8AC3E}">
        <p14:creationId xmlns:p14="http://schemas.microsoft.com/office/powerpoint/2010/main" val="33678798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 Priorities">
    <p:bg>
      <p:bgPr>
        <a:solidFill>
          <a:schemeClr val="tx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C168043-7B03-2472-EA81-4B07D9F30638}"/>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bg1"/>
          </a:solidFill>
          <a:ln w="12700" cap="flat">
            <a:noFill/>
            <a:prstDash val="solid"/>
            <a:miter/>
          </a:ln>
        </p:spPr>
        <p:txBody>
          <a:bodyPr wrap="square" rtlCol="0" anchor="ctr">
            <a:noAutofit/>
          </a:bodyPr>
          <a:lstStyle/>
          <a:p>
            <a:endParaRPr lang="en-US" sz="2400"/>
          </a:p>
        </p:txBody>
      </p:sp>
      <p:sp>
        <p:nvSpPr>
          <p:cNvPr id="16" name="Text Placeholder 5">
            <a:extLst>
              <a:ext uri="{FF2B5EF4-FFF2-40B4-BE49-F238E27FC236}">
                <a16:creationId xmlns:a16="http://schemas.microsoft.com/office/drawing/2014/main" id="{0814E283-8E6A-8DA0-5330-9D9826CAC94A}"/>
              </a:ext>
            </a:extLst>
          </p:cNvPr>
          <p:cNvSpPr>
            <a:spLocks noGrp="1"/>
          </p:cNvSpPr>
          <p:nvPr>
            <p:ph type="body" sz="quarter" idx="14" hasCustomPrompt="1"/>
          </p:nvPr>
        </p:nvSpPr>
        <p:spPr>
          <a:xfrm>
            <a:off x="1752601" y="1832155"/>
            <a:ext cx="2047503" cy="1754984"/>
          </a:xfrm>
          <a:prstGeom prst="rect">
            <a:avLst/>
          </a:prstGeom>
          <a:solidFill>
            <a:schemeClr val="tx2"/>
          </a:solidFill>
        </p:spPr>
        <p:txBody>
          <a:bodyPr lIns="180000" tIns="180000" rIns="180000" bIns="180000" anchor="ctr">
            <a:noAutofit/>
          </a:bodyPr>
          <a:lstStyle>
            <a:lvl1pPr marL="0" indent="0">
              <a:buNone/>
              <a:defRPr sz="2400" b="0">
                <a:solidFill>
                  <a:schemeClr val="bg1"/>
                </a:solidFill>
              </a:defRPr>
            </a:lvl1pPr>
          </a:lstStyle>
          <a:p>
            <a:pPr lvl="0"/>
            <a:r>
              <a:rPr lang="en-GB"/>
              <a:t>Insert copy here</a:t>
            </a:r>
            <a:endParaRPr lang="en-US"/>
          </a:p>
        </p:txBody>
      </p:sp>
      <p:sp>
        <p:nvSpPr>
          <p:cNvPr id="19" name="Text Placeholder 5">
            <a:extLst>
              <a:ext uri="{FF2B5EF4-FFF2-40B4-BE49-F238E27FC236}">
                <a16:creationId xmlns:a16="http://schemas.microsoft.com/office/drawing/2014/main" id="{A6BC15DF-FCB9-CA84-2292-D71541473402}"/>
              </a:ext>
            </a:extLst>
          </p:cNvPr>
          <p:cNvSpPr>
            <a:spLocks noGrp="1"/>
          </p:cNvSpPr>
          <p:nvPr>
            <p:ph type="body" sz="quarter" idx="16" hasCustomPrompt="1"/>
          </p:nvPr>
        </p:nvSpPr>
        <p:spPr>
          <a:xfrm>
            <a:off x="4092204" y="1832155"/>
            <a:ext cx="7260274" cy="1754984"/>
          </a:xfrm>
          <a:prstGeom prst="rect">
            <a:avLst/>
          </a:prstGeom>
        </p:spPr>
        <p:txBody>
          <a:bodyPr>
            <a:noAutofit/>
          </a:bodyPr>
          <a:lstStyle>
            <a:lvl1pPr marL="0" indent="0">
              <a:buNone/>
              <a:defRPr sz="2400" b="0">
                <a:solidFill>
                  <a:schemeClr val="tx1"/>
                </a:solidFill>
              </a:defRPr>
            </a:lvl1pPr>
          </a:lstStyle>
          <a:p>
            <a:pPr lvl="0"/>
            <a:r>
              <a:rPr lang="en-GB"/>
              <a:t>Insert copy here</a:t>
            </a:r>
            <a:endParaRPr lang="en-US"/>
          </a:p>
        </p:txBody>
      </p:sp>
      <p:sp>
        <p:nvSpPr>
          <p:cNvPr id="10" name="Title 9">
            <a:extLst>
              <a:ext uri="{FF2B5EF4-FFF2-40B4-BE49-F238E27FC236}">
                <a16:creationId xmlns:a16="http://schemas.microsoft.com/office/drawing/2014/main" id="{ABBE0F40-6AE2-F506-DDF8-23CA9FFF7263}"/>
              </a:ext>
            </a:extLst>
          </p:cNvPr>
          <p:cNvSpPr>
            <a:spLocks noGrp="1"/>
          </p:cNvSpPr>
          <p:nvPr>
            <p:ph type="title"/>
          </p:nvPr>
        </p:nvSpPr>
        <p:spPr>
          <a:xfrm>
            <a:off x="838200" y="705080"/>
            <a:ext cx="10515600" cy="752929"/>
          </a:xfrm>
        </p:spPr>
        <p:txBody>
          <a:bodyPr/>
          <a:lstStyle>
            <a:lvl1pPr algn="ctr">
              <a:defRPr/>
            </a:lvl1pPr>
          </a:lstStyle>
          <a:p>
            <a:r>
              <a:rPr lang="en-GB"/>
              <a:t>Click to edit Master title style</a:t>
            </a:r>
            <a:endParaRPr lang="en-US"/>
          </a:p>
        </p:txBody>
      </p:sp>
      <p:sp>
        <p:nvSpPr>
          <p:cNvPr id="8" name="Slide Number Placeholder 5">
            <a:extLst>
              <a:ext uri="{FF2B5EF4-FFF2-40B4-BE49-F238E27FC236}">
                <a16:creationId xmlns:a16="http://schemas.microsoft.com/office/drawing/2014/main" id="{6B6AF9D8-25B8-C039-0B31-42948D2D66D6}"/>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a:p>
        </p:txBody>
      </p:sp>
      <p:sp>
        <p:nvSpPr>
          <p:cNvPr id="12" name="Vertical Text Placeholder 11">
            <a:extLst>
              <a:ext uri="{FF2B5EF4-FFF2-40B4-BE49-F238E27FC236}">
                <a16:creationId xmlns:a16="http://schemas.microsoft.com/office/drawing/2014/main" id="{BC6470E6-CAE7-E0AE-1625-3FA5F8E9D9A7}"/>
              </a:ext>
            </a:extLst>
          </p:cNvPr>
          <p:cNvSpPr>
            <a:spLocks noGrp="1"/>
          </p:cNvSpPr>
          <p:nvPr>
            <p:ph type="body" orient="vert" sz="quarter" idx="20" hasCustomPrompt="1"/>
          </p:nvPr>
        </p:nvSpPr>
        <p:spPr>
          <a:xfrm rot="10800000">
            <a:off x="838200" y="1832154"/>
            <a:ext cx="622300" cy="1754984"/>
          </a:xfrm>
          <a:solidFill>
            <a:schemeClr val="bg2"/>
          </a:solidFill>
        </p:spPr>
        <p:txBody>
          <a:bodyPr vert="eaVert" anchor="ctr"/>
          <a:lstStyle>
            <a:lvl1pPr marL="0" indent="0" algn="ctr">
              <a:buNone/>
              <a:defRPr b="1">
                <a:solidFill>
                  <a:schemeClr val="tx2"/>
                </a:solidFill>
              </a:defRPr>
            </a:lvl1pPr>
          </a:lstStyle>
          <a:p>
            <a:pPr lvl="0"/>
            <a:r>
              <a:rPr lang="en-GB"/>
              <a:t>Heading</a:t>
            </a:r>
            <a:endParaRPr lang="en-US"/>
          </a:p>
        </p:txBody>
      </p:sp>
      <p:sp>
        <p:nvSpPr>
          <p:cNvPr id="9" name="Text Placeholder 5">
            <a:extLst>
              <a:ext uri="{FF2B5EF4-FFF2-40B4-BE49-F238E27FC236}">
                <a16:creationId xmlns:a16="http://schemas.microsoft.com/office/drawing/2014/main" id="{6C4C5B5F-DB0E-6C22-C206-D758BA3CA30F}"/>
              </a:ext>
            </a:extLst>
          </p:cNvPr>
          <p:cNvSpPr>
            <a:spLocks noGrp="1"/>
          </p:cNvSpPr>
          <p:nvPr>
            <p:ph type="body" sz="quarter" idx="15" hasCustomPrompt="1"/>
          </p:nvPr>
        </p:nvSpPr>
        <p:spPr>
          <a:xfrm>
            <a:off x="836878" y="1280316"/>
            <a:ext cx="10515600" cy="434623"/>
          </a:xfrm>
          <a:prstGeom prst="rect">
            <a:avLst/>
          </a:prstGeom>
        </p:spPr>
        <p:txBody>
          <a:bodyPr>
            <a:noAutofit/>
          </a:bodyPr>
          <a:lstStyle>
            <a:lvl1pPr marL="0" indent="0" algn="ctr">
              <a:buNone/>
              <a:defRPr sz="2000" b="1">
                <a:solidFill>
                  <a:schemeClr val="tx2"/>
                </a:solidFill>
              </a:defRPr>
            </a:lvl1pPr>
          </a:lstStyle>
          <a:p>
            <a:pPr lvl="0"/>
            <a:r>
              <a:rPr lang="en-GB"/>
              <a:t>Insert subtitle here</a:t>
            </a:r>
            <a:endParaRPr lang="en-US"/>
          </a:p>
        </p:txBody>
      </p:sp>
      <p:sp>
        <p:nvSpPr>
          <p:cNvPr id="13" name="Text Placeholder 5">
            <a:extLst>
              <a:ext uri="{FF2B5EF4-FFF2-40B4-BE49-F238E27FC236}">
                <a16:creationId xmlns:a16="http://schemas.microsoft.com/office/drawing/2014/main" id="{AA63C7A7-2782-A626-ED2C-5E906BD77670}"/>
              </a:ext>
            </a:extLst>
          </p:cNvPr>
          <p:cNvSpPr>
            <a:spLocks noGrp="1"/>
          </p:cNvSpPr>
          <p:nvPr>
            <p:ph type="body" sz="quarter" idx="25" hasCustomPrompt="1"/>
          </p:nvPr>
        </p:nvSpPr>
        <p:spPr>
          <a:xfrm>
            <a:off x="1752601" y="3934615"/>
            <a:ext cx="2047503" cy="1754984"/>
          </a:xfrm>
          <a:prstGeom prst="rect">
            <a:avLst/>
          </a:prstGeom>
          <a:solidFill>
            <a:schemeClr val="tx2"/>
          </a:solidFill>
        </p:spPr>
        <p:txBody>
          <a:bodyPr lIns="180000" tIns="180000" rIns="180000" bIns="180000" anchor="ctr">
            <a:noAutofit/>
          </a:bodyPr>
          <a:lstStyle>
            <a:lvl1pPr marL="0" indent="0">
              <a:buNone/>
              <a:defRPr sz="2400" b="0">
                <a:solidFill>
                  <a:schemeClr val="bg1"/>
                </a:solidFill>
              </a:defRPr>
            </a:lvl1pPr>
          </a:lstStyle>
          <a:p>
            <a:pPr lvl="0"/>
            <a:r>
              <a:rPr lang="en-GB"/>
              <a:t>Insert copy here</a:t>
            </a:r>
            <a:endParaRPr lang="en-US"/>
          </a:p>
        </p:txBody>
      </p:sp>
      <p:sp>
        <p:nvSpPr>
          <p:cNvPr id="14" name="Text Placeholder 5">
            <a:extLst>
              <a:ext uri="{FF2B5EF4-FFF2-40B4-BE49-F238E27FC236}">
                <a16:creationId xmlns:a16="http://schemas.microsoft.com/office/drawing/2014/main" id="{52BE0640-BA86-0994-9A41-6267625ACD6F}"/>
              </a:ext>
            </a:extLst>
          </p:cNvPr>
          <p:cNvSpPr>
            <a:spLocks noGrp="1"/>
          </p:cNvSpPr>
          <p:nvPr>
            <p:ph type="body" sz="quarter" idx="26" hasCustomPrompt="1"/>
          </p:nvPr>
        </p:nvSpPr>
        <p:spPr>
          <a:xfrm>
            <a:off x="4092204" y="3934615"/>
            <a:ext cx="7260274" cy="1754984"/>
          </a:xfrm>
          <a:prstGeom prst="rect">
            <a:avLst/>
          </a:prstGeom>
        </p:spPr>
        <p:txBody>
          <a:bodyPr>
            <a:noAutofit/>
          </a:bodyPr>
          <a:lstStyle>
            <a:lvl1pPr marL="0" indent="0">
              <a:buNone/>
              <a:defRPr sz="2400" b="0">
                <a:solidFill>
                  <a:schemeClr val="tx1"/>
                </a:solidFill>
              </a:defRPr>
            </a:lvl1pPr>
          </a:lstStyle>
          <a:p>
            <a:pPr lvl="0"/>
            <a:r>
              <a:rPr lang="en-GB"/>
              <a:t>Insert copy here</a:t>
            </a:r>
            <a:endParaRPr lang="en-US"/>
          </a:p>
        </p:txBody>
      </p:sp>
      <p:sp>
        <p:nvSpPr>
          <p:cNvPr id="15" name="Vertical Text Placeholder 11">
            <a:extLst>
              <a:ext uri="{FF2B5EF4-FFF2-40B4-BE49-F238E27FC236}">
                <a16:creationId xmlns:a16="http://schemas.microsoft.com/office/drawing/2014/main" id="{1149D09E-53FA-1C57-BE94-5B04A94F2E7C}"/>
              </a:ext>
            </a:extLst>
          </p:cNvPr>
          <p:cNvSpPr>
            <a:spLocks noGrp="1"/>
          </p:cNvSpPr>
          <p:nvPr>
            <p:ph type="body" orient="vert" sz="quarter" idx="27" hasCustomPrompt="1"/>
          </p:nvPr>
        </p:nvSpPr>
        <p:spPr>
          <a:xfrm rot="10800000">
            <a:off x="838200" y="3934614"/>
            <a:ext cx="622300" cy="1754984"/>
          </a:xfrm>
          <a:solidFill>
            <a:schemeClr val="bg2"/>
          </a:solidFill>
        </p:spPr>
        <p:txBody>
          <a:bodyPr vert="eaVert" anchor="ctr"/>
          <a:lstStyle>
            <a:lvl1pPr marL="0" indent="0" algn="ctr">
              <a:buNone/>
              <a:defRPr b="1">
                <a:solidFill>
                  <a:schemeClr val="tx2"/>
                </a:solidFill>
              </a:defRPr>
            </a:lvl1pPr>
          </a:lstStyle>
          <a:p>
            <a:pPr lvl="0"/>
            <a:r>
              <a:rPr lang="en-GB"/>
              <a:t>Heading</a:t>
            </a:r>
            <a:endParaRPr lang="en-US"/>
          </a:p>
        </p:txBody>
      </p:sp>
      <p:pic>
        <p:nvPicPr>
          <p:cNvPr id="2" name="Graphic 1">
            <a:extLst>
              <a:ext uri="{FF2B5EF4-FFF2-40B4-BE49-F238E27FC236}">
                <a16:creationId xmlns:a16="http://schemas.microsoft.com/office/drawing/2014/main" id="{647D3BA7-EA6D-00BA-2A31-291972B42B9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4" y="6370788"/>
            <a:ext cx="1633022" cy="352646"/>
          </a:xfrm>
          <a:prstGeom prst="rect">
            <a:avLst/>
          </a:prstGeom>
        </p:spPr>
      </p:pic>
    </p:spTree>
    <p:extLst>
      <p:ext uri="{BB962C8B-B14F-4D97-AF65-F5344CB8AC3E}">
        <p14:creationId xmlns:p14="http://schemas.microsoft.com/office/powerpoint/2010/main" val="29115795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Blue)">
    <p:bg>
      <p:bgPr>
        <a:solidFill>
          <a:schemeClr val="bg1"/>
        </a:solidFill>
        <a:effectLst/>
      </p:bgPr>
    </p:bg>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AD14FDEA-6BD9-C399-7CDB-767209292187}"/>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tx2"/>
          </a:solidFill>
          <a:ln w="12700" cap="flat">
            <a:noFill/>
            <a:prstDash val="solid"/>
            <a:miter/>
          </a:ln>
        </p:spPr>
        <p:txBody>
          <a:bodyPr wrap="square" rtlCol="0" anchor="ctr">
            <a:noAutofit/>
          </a:bodyPr>
          <a:lstStyle/>
          <a:p>
            <a:endParaRPr lang="en-US"/>
          </a:p>
        </p:txBody>
      </p:sp>
      <p:sp>
        <p:nvSpPr>
          <p:cNvPr id="7" name="Freeform 6">
            <a:extLst>
              <a:ext uri="{FF2B5EF4-FFF2-40B4-BE49-F238E27FC236}">
                <a16:creationId xmlns:a16="http://schemas.microsoft.com/office/drawing/2014/main" id="{3A35AC02-5A0E-A18C-A386-E84F936F9BD5}"/>
              </a:ext>
            </a:extLst>
          </p:cNvPr>
          <p:cNvSpPr/>
          <p:nvPr userDrawn="1"/>
        </p:nvSpPr>
        <p:spPr>
          <a:xfrm>
            <a:off x="235482"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blipFill>
            <a:blip r:embed="rId2">
              <a:alphaModFix amt="8000"/>
            </a:blip>
            <a:stretch>
              <a:fillRect t="-21468"/>
            </a:stretch>
          </a:blipFill>
          <a:ln w="12700" cap="flat">
            <a:noFill/>
            <a:prstDash val="solid"/>
            <a:miter/>
          </a:ln>
        </p:spPr>
        <p:txBody>
          <a:bodyPr wrap="square" rtlCol="0" anchor="ctr">
            <a:noAutofit/>
          </a:bodyPr>
          <a:lstStyle/>
          <a:p>
            <a:endParaRPr lang="en-US"/>
          </a:p>
        </p:txBody>
      </p:sp>
      <p:sp>
        <p:nvSpPr>
          <p:cNvPr id="5" name="Text Placeholder 5">
            <a:extLst>
              <a:ext uri="{FF2B5EF4-FFF2-40B4-BE49-F238E27FC236}">
                <a16:creationId xmlns:a16="http://schemas.microsoft.com/office/drawing/2014/main" id="{4E1EFE57-3B67-3290-B45A-E9E37DBC47EA}"/>
              </a:ext>
            </a:extLst>
          </p:cNvPr>
          <p:cNvSpPr>
            <a:spLocks noGrp="1"/>
          </p:cNvSpPr>
          <p:nvPr>
            <p:ph type="body" sz="quarter" idx="13" hasCustomPrompt="1"/>
          </p:nvPr>
        </p:nvSpPr>
        <p:spPr>
          <a:xfrm>
            <a:off x="2700892" y="2386881"/>
            <a:ext cx="6709326" cy="674975"/>
          </a:xfrm>
          <a:prstGeom prst="rect">
            <a:avLst/>
          </a:prstGeom>
        </p:spPr>
        <p:txBody>
          <a:bodyPr>
            <a:noAutofit/>
          </a:bodyPr>
          <a:lstStyle>
            <a:lvl1pPr marL="0" indent="0" algn="l">
              <a:lnSpc>
                <a:spcPct val="100000"/>
              </a:lnSpc>
              <a:spcBef>
                <a:spcPts val="0"/>
              </a:spcBef>
              <a:spcAft>
                <a:spcPts val="1000"/>
              </a:spcAft>
              <a:buNone/>
              <a:defRPr sz="4400" b="1">
                <a:solidFill>
                  <a:schemeClr val="bg1"/>
                </a:solidFill>
              </a:defRPr>
            </a:lvl1pPr>
          </a:lstStyle>
          <a:p>
            <a:pPr lvl="0"/>
            <a:r>
              <a:rPr lang="en-US"/>
              <a:t>Divider Heading Here and Here and Here</a:t>
            </a:r>
          </a:p>
        </p:txBody>
      </p:sp>
      <p:sp>
        <p:nvSpPr>
          <p:cNvPr id="6" name="Text Placeholder 5">
            <a:extLst>
              <a:ext uri="{FF2B5EF4-FFF2-40B4-BE49-F238E27FC236}">
                <a16:creationId xmlns:a16="http://schemas.microsoft.com/office/drawing/2014/main" id="{53403EAB-08C8-F9E5-33E5-3E834E7814EE}"/>
              </a:ext>
            </a:extLst>
          </p:cNvPr>
          <p:cNvSpPr>
            <a:spLocks noGrp="1"/>
          </p:cNvSpPr>
          <p:nvPr>
            <p:ph type="body" sz="quarter" idx="12" hasCustomPrompt="1"/>
          </p:nvPr>
        </p:nvSpPr>
        <p:spPr>
          <a:xfrm>
            <a:off x="2700891" y="5111249"/>
            <a:ext cx="6709326" cy="674975"/>
          </a:xfrm>
          <a:prstGeom prst="rect">
            <a:avLst/>
          </a:prstGeom>
        </p:spPr>
        <p:txBody>
          <a:bodyPr>
            <a:normAutofit/>
          </a:bodyPr>
          <a:lstStyle>
            <a:lvl1pPr marL="0" indent="0">
              <a:lnSpc>
                <a:spcPct val="100000"/>
              </a:lnSpc>
              <a:spcBef>
                <a:spcPts val="0"/>
              </a:spcBef>
              <a:spcAft>
                <a:spcPts val="400"/>
              </a:spcAft>
              <a:buNone/>
              <a:defRPr sz="2800" b="0">
                <a:solidFill>
                  <a:schemeClr val="bg1"/>
                </a:solidFill>
              </a:defRPr>
            </a:lvl1pPr>
          </a:lstStyle>
          <a:p>
            <a:pPr lvl="0"/>
            <a:r>
              <a:rPr lang="en-GB"/>
              <a:t>Insert subtitle here</a:t>
            </a:r>
            <a:endParaRPr lang="en-US"/>
          </a:p>
        </p:txBody>
      </p:sp>
      <p:sp>
        <p:nvSpPr>
          <p:cNvPr id="3" name="Slide Number Placeholder 5">
            <a:extLst>
              <a:ext uri="{FF2B5EF4-FFF2-40B4-BE49-F238E27FC236}">
                <a16:creationId xmlns:a16="http://schemas.microsoft.com/office/drawing/2014/main" id="{FEFD88ED-278C-ADA6-D1AD-D6FDFA43F48C}"/>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tx1">
                    <a:lumMod val="65000"/>
                    <a:lumOff val="35000"/>
                  </a:schemeClr>
                </a:solidFill>
              </a:defRPr>
            </a:lvl1pPr>
          </a:lstStyle>
          <a:p>
            <a:fld id="{2DF82FAA-A2BF-45DE-8144-A32C029355AD}" type="slidenum">
              <a:rPr lang="en-US" smtClean="0"/>
              <a:pPr/>
              <a:t>‹#›</a:t>
            </a:fld>
            <a:endParaRPr lang="en-US"/>
          </a:p>
        </p:txBody>
      </p:sp>
      <p:pic>
        <p:nvPicPr>
          <p:cNvPr id="4" name="Graphic 3">
            <a:extLst>
              <a:ext uri="{FF2B5EF4-FFF2-40B4-BE49-F238E27FC236}">
                <a16:creationId xmlns:a16="http://schemas.microsoft.com/office/drawing/2014/main" id="{7D5B9EE5-0A5C-4100-A97B-F4BAB091D3B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38200" y="6370788"/>
            <a:ext cx="1633031" cy="352647"/>
          </a:xfrm>
          <a:prstGeom prst="rect">
            <a:avLst/>
          </a:prstGeom>
        </p:spPr>
      </p:pic>
    </p:spTree>
    <p:extLst>
      <p:ext uri="{BB962C8B-B14F-4D97-AF65-F5344CB8AC3E}">
        <p14:creationId xmlns:p14="http://schemas.microsoft.com/office/powerpoint/2010/main" val="3605334692"/>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 Priorities">
    <p:bg>
      <p:bgPr>
        <a:solidFill>
          <a:schemeClr val="tx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C168043-7B03-2472-EA81-4B07D9F30638}"/>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bg1"/>
          </a:solidFill>
          <a:ln w="12700" cap="flat">
            <a:noFill/>
            <a:prstDash val="solid"/>
            <a:miter/>
          </a:ln>
        </p:spPr>
        <p:txBody>
          <a:bodyPr wrap="square" rtlCol="0" anchor="ctr">
            <a:noAutofit/>
          </a:bodyPr>
          <a:lstStyle/>
          <a:p>
            <a:endParaRPr lang="en-US"/>
          </a:p>
        </p:txBody>
      </p:sp>
      <p:sp>
        <p:nvSpPr>
          <p:cNvPr id="16" name="Text Placeholder 5">
            <a:extLst>
              <a:ext uri="{FF2B5EF4-FFF2-40B4-BE49-F238E27FC236}">
                <a16:creationId xmlns:a16="http://schemas.microsoft.com/office/drawing/2014/main" id="{0814E283-8E6A-8DA0-5330-9D9826CAC94A}"/>
              </a:ext>
            </a:extLst>
          </p:cNvPr>
          <p:cNvSpPr>
            <a:spLocks noGrp="1"/>
          </p:cNvSpPr>
          <p:nvPr>
            <p:ph type="body" sz="quarter" idx="14" hasCustomPrompt="1"/>
          </p:nvPr>
        </p:nvSpPr>
        <p:spPr>
          <a:xfrm>
            <a:off x="1621972" y="1832155"/>
            <a:ext cx="2047503" cy="1249166"/>
          </a:xfrm>
          <a:prstGeom prst="rect">
            <a:avLst/>
          </a:prstGeom>
          <a:solidFill>
            <a:schemeClr val="tx2"/>
          </a:solidFill>
        </p:spPr>
        <p:txBody>
          <a:bodyPr lIns="180000" tIns="180000" rIns="180000" bIns="180000" anchor="ctr">
            <a:noAutofit/>
          </a:bodyPr>
          <a:lstStyle>
            <a:lvl1pPr marL="0" indent="0">
              <a:buNone/>
              <a:defRPr sz="2400" b="0">
                <a:solidFill>
                  <a:schemeClr val="bg1"/>
                </a:solidFill>
              </a:defRPr>
            </a:lvl1pPr>
          </a:lstStyle>
          <a:p>
            <a:pPr lvl="0"/>
            <a:r>
              <a:rPr lang="en-GB"/>
              <a:t>Insert copy here</a:t>
            </a:r>
            <a:endParaRPr lang="en-US"/>
          </a:p>
        </p:txBody>
      </p:sp>
      <p:sp>
        <p:nvSpPr>
          <p:cNvPr id="19" name="Text Placeholder 5">
            <a:extLst>
              <a:ext uri="{FF2B5EF4-FFF2-40B4-BE49-F238E27FC236}">
                <a16:creationId xmlns:a16="http://schemas.microsoft.com/office/drawing/2014/main" id="{A6BC15DF-FCB9-CA84-2292-D71541473402}"/>
              </a:ext>
            </a:extLst>
          </p:cNvPr>
          <p:cNvSpPr>
            <a:spLocks noGrp="1"/>
          </p:cNvSpPr>
          <p:nvPr>
            <p:ph type="body" sz="quarter" idx="16" hasCustomPrompt="1"/>
          </p:nvPr>
        </p:nvSpPr>
        <p:spPr>
          <a:xfrm>
            <a:off x="3830946" y="1832155"/>
            <a:ext cx="7521532" cy="1249166"/>
          </a:xfrm>
          <a:prstGeom prst="rect">
            <a:avLst/>
          </a:prstGeom>
        </p:spPr>
        <p:txBody>
          <a:bodyPr>
            <a:noAutofit/>
          </a:bodyPr>
          <a:lstStyle>
            <a:lvl1pPr marL="0" indent="0">
              <a:buNone/>
              <a:defRPr sz="2400" b="0">
                <a:solidFill>
                  <a:schemeClr val="tx1"/>
                </a:solidFill>
              </a:defRPr>
            </a:lvl1pPr>
          </a:lstStyle>
          <a:p>
            <a:pPr lvl="0"/>
            <a:r>
              <a:rPr lang="en-GB"/>
              <a:t>Insert copy here</a:t>
            </a:r>
            <a:endParaRPr lang="en-US"/>
          </a:p>
        </p:txBody>
      </p:sp>
      <p:sp>
        <p:nvSpPr>
          <p:cNvPr id="10" name="Title 9">
            <a:extLst>
              <a:ext uri="{FF2B5EF4-FFF2-40B4-BE49-F238E27FC236}">
                <a16:creationId xmlns:a16="http://schemas.microsoft.com/office/drawing/2014/main" id="{ABBE0F40-6AE2-F506-DDF8-23CA9FFF7263}"/>
              </a:ext>
            </a:extLst>
          </p:cNvPr>
          <p:cNvSpPr>
            <a:spLocks noGrp="1"/>
          </p:cNvSpPr>
          <p:nvPr>
            <p:ph type="title"/>
          </p:nvPr>
        </p:nvSpPr>
        <p:spPr>
          <a:xfrm>
            <a:off x="838200" y="705080"/>
            <a:ext cx="10515600" cy="752929"/>
          </a:xfrm>
        </p:spPr>
        <p:txBody>
          <a:bodyPr/>
          <a:lstStyle>
            <a:lvl1pPr algn="ctr">
              <a:defRPr/>
            </a:lvl1pPr>
          </a:lstStyle>
          <a:p>
            <a:r>
              <a:rPr lang="en-GB"/>
              <a:t>Click to edit Master title style</a:t>
            </a:r>
            <a:endParaRPr lang="en-US"/>
          </a:p>
        </p:txBody>
      </p:sp>
      <p:sp>
        <p:nvSpPr>
          <p:cNvPr id="8" name="Slide Number Placeholder 5">
            <a:extLst>
              <a:ext uri="{FF2B5EF4-FFF2-40B4-BE49-F238E27FC236}">
                <a16:creationId xmlns:a16="http://schemas.microsoft.com/office/drawing/2014/main" id="{6B6AF9D8-25B8-C039-0B31-42948D2D66D6}"/>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a:p>
        </p:txBody>
      </p:sp>
      <p:sp>
        <p:nvSpPr>
          <p:cNvPr id="12" name="Vertical Text Placeholder 11">
            <a:extLst>
              <a:ext uri="{FF2B5EF4-FFF2-40B4-BE49-F238E27FC236}">
                <a16:creationId xmlns:a16="http://schemas.microsoft.com/office/drawing/2014/main" id="{BC6470E6-CAE7-E0AE-1625-3FA5F8E9D9A7}"/>
              </a:ext>
            </a:extLst>
          </p:cNvPr>
          <p:cNvSpPr>
            <a:spLocks noGrp="1"/>
          </p:cNvSpPr>
          <p:nvPr>
            <p:ph type="body" orient="vert" sz="quarter" idx="20" hasCustomPrompt="1"/>
          </p:nvPr>
        </p:nvSpPr>
        <p:spPr>
          <a:xfrm rot="10800000">
            <a:off x="838200" y="1832153"/>
            <a:ext cx="622300" cy="1249166"/>
          </a:xfrm>
          <a:solidFill>
            <a:schemeClr val="bg2"/>
          </a:solidFill>
        </p:spPr>
        <p:txBody>
          <a:bodyPr vert="eaVert" anchor="ctr"/>
          <a:lstStyle>
            <a:lvl1pPr marL="0" indent="0" algn="ctr">
              <a:buNone/>
              <a:defRPr b="1">
                <a:solidFill>
                  <a:schemeClr val="tx2"/>
                </a:solidFill>
              </a:defRPr>
            </a:lvl1pPr>
          </a:lstStyle>
          <a:p>
            <a:pPr lvl="0"/>
            <a:r>
              <a:rPr lang="en-GB"/>
              <a:t>Heading</a:t>
            </a:r>
            <a:endParaRPr lang="en-US"/>
          </a:p>
        </p:txBody>
      </p:sp>
      <p:sp>
        <p:nvSpPr>
          <p:cNvPr id="20" name="Text Placeholder 5">
            <a:extLst>
              <a:ext uri="{FF2B5EF4-FFF2-40B4-BE49-F238E27FC236}">
                <a16:creationId xmlns:a16="http://schemas.microsoft.com/office/drawing/2014/main" id="{C55A7C16-2C59-0555-6510-A49824D40D68}"/>
              </a:ext>
            </a:extLst>
          </p:cNvPr>
          <p:cNvSpPr>
            <a:spLocks noGrp="1"/>
          </p:cNvSpPr>
          <p:nvPr>
            <p:ph type="body" sz="quarter" idx="21" hasCustomPrompt="1"/>
          </p:nvPr>
        </p:nvSpPr>
        <p:spPr>
          <a:xfrm>
            <a:off x="1621972" y="3136197"/>
            <a:ext cx="2047503" cy="1249166"/>
          </a:xfrm>
          <a:prstGeom prst="rect">
            <a:avLst/>
          </a:prstGeom>
          <a:solidFill>
            <a:schemeClr val="tx2"/>
          </a:solidFill>
        </p:spPr>
        <p:txBody>
          <a:bodyPr lIns="180000" tIns="180000" rIns="180000" bIns="180000" anchor="ctr">
            <a:noAutofit/>
          </a:bodyPr>
          <a:lstStyle>
            <a:lvl1pPr marL="0" indent="0">
              <a:buNone/>
              <a:defRPr sz="2400" b="0">
                <a:solidFill>
                  <a:schemeClr val="bg1"/>
                </a:solidFill>
              </a:defRPr>
            </a:lvl1pPr>
          </a:lstStyle>
          <a:p>
            <a:pPr lvl="0"/>
            <a:r>
              <a:rPr lang="en-GB"/>
              <a:t>Insert copy here</a:t>
            </a:r>
            <a:endParaRPr lang="en-US"/>
          </a:p>
        </p:txBody>
      </p:sp>
      <p:sp>
        <p:nvSpPr>
          <p:cNvPr id="21" name="Text Placeholder 5">
            <a:extLst>
              <a:ext uri="{FF2B5EF4-FFF2-40B4-BE49-F238E27FC236}">
                <a16:creationId xmlns:a16="http://schemas.microsoft.com/office/drawing/2014/main" id="{57699503-04E9-7890-2B8D-E600055F1D7D}"/>
              </a:ext>
            </a:extLst>
          </p:cNvPr>
          <p:cNvSpPr>
            <a:spLocks noGrp="1"/>
          </p:cNvSpPr>
          <p:nvPr>
            <p:ph type="body" sz="quarter" idx="22" hasCustomPrompt="1"/>
          </p:nvPr>
        </p:nvSpPr>
        <p:spPr>
          <a:xfrm>
            <a:off x="3830946" y="3136197"/>
            <a:ext cx="7521532" cy="1249166"/>
          </a:xfrm>
          <a:prstGeom prst="rect">
            <a:avLst/>
          </a:prstGeom>
        </p:spPr>
        <p:txBody>
          <a:bodyPr>
            <a:noAutofit/>
          </a:bodyPr>
          <a:lstStyle>
            <a:lvl1pPr marL="0" indent="0">
              <a:buNone/>
              <a:defRPr sz="2400" b="0">
                <a:solidFill>
                  <a:schemeClr val="tx1"/>
                </a:solidFill>
              </a:defRPr>
            </a:lvl1pPr>
          </a:lstStyle>
          <a:p>
            <a:pPr lvl="0"/>
            <a:r>
              <a:rPr lang="en-GB"/>
              <a:t>Insert copy here</a:t>
            </a:r>
            <a:endParaRPr lang="en-US"/>
          </a:p>
        </p:txBody>
      </p:sp>
      <p:sp>
        <p:nvSpPr>
          <p:cNvPr id="22" name="Vertical Text Placeholder 11">
            <a:extLst>
              <a:ext uri="{FF2B5EF4-FFF2-40B4-BE49-F238E27FC236}">
                <a16:creationId xmlns:a16="http://schemas.microsoft.com/office/drawing/2014/main" id="{2C37A6CA-FB2C-D4CE-FFE6-74CBE601696E}"/>
              </a:ext>
            </a:extLst>
          </p:cNvPr>
          <p:cNvSpPr>
            <a:spLocks noGrp="1"/>
          </p:cNvSpPr>
          <p:nvPr>
            <p:ph type="body" orient="vert" sz="quarter" idx="23" hasCustomPrompt="1"/>
          </p:nvPr>
        </p:nvSpPr>
        <p:spPr>
          <a:xfrm rot="10800000">
            <a:off x="838200" y="3136195"/>
            <a:ext cx="622300" cy="1249166"/>
          </a:xfrm>
          <a:solidFill>
            <a:schemeClr val="bg2"/>
          </a:solidFill>
        </p:spPr>
        <p:txBody>
          <a:bodyPr vert="eaVert" anchor="ctr"/>
          <a:lstStyle>
            <a:lvl1pPr marL="0" indent="0" algn="ctr">
              <a:buNone/>
              <a:defRPr b="1">
                <a:solidFill>
                  <a:schemeClr val="tx2"/>
                </a:solidFill>
              </a:defRPr>
            </a:lvl1pPr>
          </a:lstStyle>
          <a:p>
            <a:pPr lvl="0"/>
            <a:r>
              <a:rPr lang="en-GB"/>
              <a:t>Heading</a:t>
            </a:r>
            <a:endParaRPr lang="en-US"/>
          </a:p>
        </p:txBody>
      </p:sp>
      <p:sp>
        <p:nvSpPr>
          <p:cNvPr id="23" name="Text Placeholder 5">
            <a:extLst>
              <a:ext uri="{FF2B5EF4-FFF2-40B4-BE49-F238E27FC236}">
                <a16:creationId xmlns:a16="http://schemas.microsoft.com/office/drawing/2014/main" id="{FA6BAC4C-4AD3-9853-9B9A-21EED2489C60}"/>
              </a:ext>
            </a:extLst>
          </p:cNvPr>
          <p:cNvSpPr>
            <a:spLocks noGrp="1"/>
          </p:cNvSpPr>
          <p:nvPr>
            <p:ph type="body" sz="quarter" idx="24" hasCustomPrompt="1"/>
          </p:nvPr>
        </p:nvSpPr>
        <p:spPr>
          <a:xfrm>
            <a:off x="1621972" y="4440433"/>
            <a:ext cx="2047503" cy="1249166"/>
          </a:xfrm>
          <a:prstGeom prst="rect">
            <a:avLst/>
          </a:prstGeom>
          <a:solidFill>
            <a:schemeClr val="tx2"/>
          </a:solidFill>
        </p:spPr>
        <p:txBody>
          <a:bodyPr lIns="180000" tIns="180000" rIns="180000" bIns="180000" anchor="ctr">
            <a:noAutofit/>
          </a:bodyPr>
          <a:lstStyle>
            <a:lvl1pPr marL="0" indent="0">
              <a:buNone/>
              <a:defRPr sz="2400" b="0">
                <a:solidFill>
                  <a:schemeClr val="bg1"/>
                </a:solidFill>
              </a:defRPr>
            </a:lvl1pPr>
          </a:lstStyle>
          <a:p>
            <a:pPr lvl="0"/>
            <a:r>
              <a:rPr lang="en-GB"/>
              <a:t>Insert copy here</a:t>
            </a:r>
            <a:endParaRPr lang="en-US"/>
          </a:p>
        </p:txBody>
      </p:sp>
      <p:sp>
        <p:nvSpPr>
          <p:cNvPr id="24" name="Text Placeholder 5">
            <a:extLst>
              <a:ext uri="{FF2B5EF4-FFF2-40B4-BE49-F238E27FC236}">
                <a16:creationId xmlns:a16="http://schemas.microsoft.com/office/drawing/2014/main" id="{97A6AA84-ED8B-E61A-122B-BB0392CFA9E9}"/>
              </a:ext>
            </a:extLst>
          </p:cNvPr>
          <p:cNvSpPr>
            <a:spLocks noGrp="1"/>
          </p:cNvSpPr>
          <p:nvPr>
            <p:ph type="body" sz="quarter" idx="25" hasCustomPrompt="1"/>
          </p:nvPr>
        </p:nvSpPr>
        <p:spPr>
          <a:xfrm>
            <a:off x="3830946" y="4440433"/>
            <a:ext cx="7521532" cy="1249166"/>
          </a:xfrm>
          <a:prstGeom prst="rect">
            <a:avLst/>
          </a:prstGeom>
        </p:spPr>
        <p:txBody>
          <a:bodyPr>
            <a:noAutofit/>
          </a:bodyPr>
          <a:lstStyle>
            <a:lvl1pPr marL="0" indent="0">
              <a:buNone/>
              <a:defRPr sz="2400" b="0">
                <a:solidFill>
                  <a:schemeClr val="tx1"/>
                </a:solidFill>
              </a:defRPr>
            </a:lvl1pPr>
          </a:lstStyle>
          <a:p>
            <a:pPr lvl="0"/>
            <a:r>
              <a:rPr lang="en-GB"/>
              <a:t>Insert copy here</a:t>
            </a:r>
            <a:endParaRPr lang="en-US"/>
          </a:p>
        </p:txBody>
      </p:sp>
      <p:sp>
        <p:nvSpPr>
          <p:cNvPr id="25" name="Vertical Text Placeholder 11">
            <a:extLst>
              <a:ext uri="{FF2B5EF4-FFF2-40B4-BE49-F238E27FC236}">
                <a16:creationId xmlns:a16="http://schemas.microsoft.com/office/drawing/2014/main" id="{4266609E-79F5-D4FE-DC25-1D819BBD92D5}"/>
              </a:ext>
            </a:extLst>
          </p:cNvPr>
          <p:cNvSpPr>
            <a:spLocks noGrp="1"/>
          </p:cNvSpPr>
          <p:nvPr>
            <p:ph type="body" orient="vert" sz="quarter" idx="26" hasCustomPrompt="1"/>
          </p:nvPr>
        </p:nvSpPr>
        <p:spPr>
          <a:xfrm rot="10800000">
            <a:off x="838200" y="4440431"/>
            <a:ext cx="622300" cy="1249166"/>
          </a:xfrm>
          <a:solidFill>
            <a:schemeClr val="bg2"/>
          </a:solidFill>
        </p:spPr>
        <p:txBody>
          <a:bodyPr vert="eaVert" anchor="ctr"/>
          <a:lstStyle>
            <a:lvl1pPr marL="0" indent="0" algn="ctr">
              <a:buNone/>
              <a:defRPr b="1">
                <a:solidFill>
                  <a:schemeClr val="tx2"/>
                </a:solidFill>
              </a:defRPr>
            </a:lvl1pPr>
          </a:lstStyle>
          <a:p>
            <a:pPr lvl="0"/>
            <a:r>
              <a:rPr lang="en-GB"/>
              <a:t>Heading</a:t>
            </a:r>
            <a:endParaRPr lang="en-US"/>
          </a:p>
        </p:txBody>
      </p:sp>
      <p:sp>
        <p:nvSpPr>
          <p:cNvPr id="26" name="Text Placeholder 5">
            <a:extLst>
              <a:ext uri="{FF2B5EF4-FFF2-40B4-BE49-F238E27FC236}">
                <a16:creationId xmlns:a16="http://schemas.microsoft.com/office/drawing/2014/main" id="{B45A6FF0-EAD8-3CE6-547A-A5D77FF81F63}"/>
              </a:ext>
            </a:extLst>
          </p:cNvPr>
          <p:cNvSpPr>
            <a:spLocks noGrp="1"/>
          </p:cNvSpPr>
          <p:nvPr>
            <p:ph type="body" sz="quarter" idx="15" hasCustomPrompt="1"/>
          </p:nvPr>
        </p:nvSpPr>
        <p:spPr>
          <a:xfrm>
            <a:off x="836878" y="1280316"/>
            <a:ext cx="10515600" cy="434623"/>
          </a:xfrm>
          <a:prstGeom prst="rect">
            <a:avLst/>
          </a:prstGeom>
        </p:spPr>
        <p:txBody>
          <a:bodyPr>
            <a:noAutofit/>
          </a:bodyPr>
          <a:lstStyle>
            <a:lvl1pPr marL="0" indent="0" algn="ctr">
              <a:buNone/>
              <a:defRPr sz="2000" b="1">
                <a:solidFill>
                  <a:schemeClr val="tx2"/>
                </a:solidFill>
              </a:defRPr>
            </a:lvl1pPr>
          </a:lstStyle>
          <a:p>
            <a:pPr lvl="0"/>
            <a:r>
              <a:rPr lang="en-GB"/>
              <a:t>Insert subtitle here</a:t>
            </a:r>
            <a:endParaRPr lang="en-US"/>
          </a:p>
        </p:txBody>
      </p:sp>
      <p:pic>
        <p:nvPicPr>
          <p:cNvPr id="2" name="Graphic 1">
            <a:extLst>
              <a:ext uri="{FF2B5EF4-FFF2-40B4-BE49-F238E27FC236}">
                <a16:creationId xmlns:a16="http://schemas.microsoft.com/office/drawing/2014/main" id="{F9EC7D29-7CC7-6D83-BD7F-AD55C8848D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4" y="6370788"/>
            <a:ext cx="1633022" cy="352646"/>
          </a:xfrm>
          <a:prstGeom prst="rect">
            <a:avLst/>
          </a:prstGeom>
        </p:spPr>
      </p:pic>
    </p:spTree>
    <p:extLst>
      <p:ext uri="{BB962C8B-B14F-4D97-AF65-F5344CB8AC3E}">
        <p14:creationId xmlns:p14="http://schemas.microsoft.com/office/powerpoint/2010/main" val="12663613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 Priorities">
    <p:bg>
      <p:bgPr>
        <a:solidFill>
          <a:schemeClr val="tx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C168043-7B03-2472-EA81-4B07D9F30638}"/>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bg1"/>
          </a:solidFill>
          <a:ln w="12700" cap="flat">
            <a:noFill/>
            <a:prstDash val="solid"/>
            <a:miter/>
          </a:ln>
        </p:spPr>
        <p:txBody>
          <a:bodyPr wrap="square" rtlCol="0" anchor="ctr">
            <a:noAutofit/>
          </a:bodyPr>
          <a:lstStyle/>
          <a:p>
            <a:endParaRPr lang="en-US"/>
          </a:p>
        </p:txBody>
      </p:sp>
      <p:sp>
        <p:nvSpPr>
          <p:cNvPr id="10" name="Title 9">
            <a:extLst>
              <a:ext uri="{FF2B5EF4-FFF2-40B4-BE49-F238E27FC236}">
                <a16:creationId xmlns:a16="http://schemas.microsoft.com/office/drawing/2014/main" id="{ABBE0F40-6AE2-F506-DDF8-23CA9FFF7263}"/>
              </a:ext>
            </a:extLst>
          </p:cNvPr>
          <p:cNvSpPr>
            <a:spLocks noGrp="1"/>
          </p:cNvSpPr>
          <p:nvPr>
            <p:ph type="title"/>
          </p:nvPr>
        </p:nvSpPr>
        <p:spPr>
          <a:xfrm>
            <a:off x="838200" y="705080"/>
            <a:ext cx="10515600" cy="752929"/>
          </a:xfrm>
        </p:spPr>
        <p:txBody>
          <a:bodyPr/>
          <a:lstStyle>
            <a:lvl1pPr algn="ctr">
              <a:defRPr/>
            </a:lvl1pPr>
          </a:lstStyle>
          <a:p>
            <a:r>
              <a:rPr lang="en-GB"/>
              <a:t>Click to edit Master title style</a:t>
            </a:r>
            <a:endParaRPr lang="en-US"/>
          </a:p>
        </p:txBody>
      </p:sp>
      <p:sp>
        <p:nvSpPr>
          <p:cNvPr id="8" name="Slide Number Placeholder 5">
            <a:extLst>
              <a:ext uri="{FF2B5EF4-FFF2-40B4-BE49-F238E27FC236}">
                <a16:creationId xmlns:a16="http://schemas.microsoft.com/office/drawing/2014/main" id="{6B6AF9D8-25B8-C039-0B31-42948D2D66D6}"/>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a:p>
        </p:txBody>
      </p:sp>
      <p:sp>
        <p:nvSpPr>
          <p:cNvPr id="20" name="Text Placeholder 5">
            <a:extLst>
              <a:ext uri="{FF2B5EF4-FFF2-40B4-BE49-F238E27FC236}">
                <a16:creationId xmlns:a16="http://schemas.microsoft.com/office/drawing/2014/main" id="{E2311CD8-FF68-27CA-823C-B3835B5D2F68}"/>
              </a:ext>
            </a:extLst>
          </p:cNvPr>
          <p:cNvSpPr>
            <a:spLocks noGrp="1"/>
          </p:cNvSpPr>
          <p:nvPr>
            <p:ph type="body" sz="quarter" idx="15" hasCustomPrompt="1"/>
          </p:nvPr>
        </p:nvSpPr>
        <p:spPr>
          <a:xfrm>
            <a:off x="836878" y="1280316"/>
            <a:ext cx="10515600" cy="434623"/>
          </a:xfrm>
          <a:prstGeom prst="rect">
            <a:avLst/>
          </a:prstGeom>
        </p:spPr>
        <p:txBody>
          <a:bodyPr>
            <a:noAutofit/>
          </a:bodyPr>
          <a:lstStyle>
            <a:lvl1pPr marL="0" indent="0" algn="ctr">
              <a:buNone/>
              <a:defRPr sz="2000" b="1">
                <a:solidFill>
                  <a:schemeClr val="tx2"/>
                </a:solidFill>
              </a:defRPr>
            </a:lvl1pPr>
          </a:lstStyle>
          <a:p>
            <a:pPr lvl="0"/>
            <a:r>
              <a:rPr lang="en-GB"/>
              <a:t>Insert subtitle here</a:t>
            </a:r>
            <a:endParaRPr lang="en-US"/>
          </a:p>
        </p:txBody>
      </p:sp>
      <p:sp>
        <p:nvSpPr>
          <p:cNvPr id="22" name="Text Placeholder 5">
            <a:extLst>
              <a:ext uri="{FF2B5EF4-FFF2-40B4-BE49-F238E27FC236}">
                <a16:creationId xmlns:a16="http://schemas.microsoft.com/office/drawing/2014/main" id="{08619D5D-CF76-5B24-91D6-3E9B9D9512F1}"/>
              </a:ext>
            </a:extLst>
          </p:cNvPr>
          <p:cNvSpPr>
            <a:spLocks noGrp="1"/>
          </p:cNvSpPr>
          <p:nvPr>
            <p:ph type="body" sz="quarter" idx="31" hasCustomPrompt="1"/>
          </p:nvPr>
        </p:nvSpPr>
        <p:spPr>
          <a:xfrm>
            <a:off x="1574470" y="1832155"/>
            <a:ext cx="1593849" cy="1754984"/>
          </a:xfrm>
          <a:prstGeom prst="rect">
            <a:avLst/>
          </a:prstGeom>
          <a:solidFill>
            <a:schemeClr val="tx2"/>
          </a:solidFill>
        </p:spPr>
        <p:txBody>
          <a:bodyPr lIns="180000" tIns="180000" rIns="180000" bIns="180000" anchor="ctr">
            <a:noAutofit/>
          </a:bodyPr>
          <a:lstStyle>
            <a:lvl1pPr marL="0" indent="0">
              <a:buNone/>
              <a:defRPr sz="2400" b="0">
                <a:solidFill>
                  <a:schemeClr val="bg1"/>
                </a:solidFill>
              </a:defRPr>
            </a:lvl1pPr>
          </a:lstStyle>
          <a:p>
            <a:pPr lvl="0"/>
            <a:r>
              <a:rPr lang="en-GB"/>
              <a:t>Insert copy here</a:t>
            </a:r>
            <a:endParaRPr lang="en-US"/>
          </a:p>
        </p:txBody>
      </p:sp>
      <p:sp>
        <p:nvSpPr>
          <p:cNvPr id="23" name="Text Placeholder 5">
            <a:extLst>
              <a:ext uri="{FF2B5EF4-FFF2-40B4-BE49-F238E27FC236}">
                <a16:creationId xmlns:a16="http://schemas.microsoft.com/office/drawing/2014/main" id="{ED8898B1-C0F1-2EF6-F046-0978D81EA75F}"/>
              </a:ext>
            </a:extLst>
          </p:cNvPr>
          <p:cNvSpPr>
            <a:spLocks noGrp="1"/>
          </p:cNvSpPr>
          <p:nvPr>
            <p:ph type="body" sz="quarter" idx="32" hasCustomPrompt="1"/>
          </p:nvPr>
        </p:nvSpPr>
        <p:spPr>
          <a:xfrm>
            <a:off x="3282288" y="1832155"/>
            <a:ext cx="2548494" cy="1754984"/>
          </a:xfrm>
          <a:prstGeom prst="rect">
            <a:avLst/>
          </a:prstGeom>
        </p:spPr>
        <p:txBody>
          <a:bodyPr>
            <a:noAutofit/>
          </a:bodyPr>
          <a:lstStyle>
            <a:lvl1pPr marL="0" indent="0">
              <a:buNone/>
              <a:defRPr sz="2400" b="0">
                <a:solidFill>
                  <a:schemeClr val="tx1"/>
                </a:solidFill>
              </a:defRPr>
            </a:lvl1pPr>
          </a:lstStyle>
          <a:p>
            <a:pPr lvl="0"/>
            <a:r>
              <a:rPr lang="en-GB"/>
              <a:t>Insert copy here</a:t>
            </a:r>
            <a:endParaRPr lang="en-US"/>
          </a:p>
        </p:txBody>
      </p:sp>
      <p:sp>
        <p:nvSpPr>
          <p:cNvPr id="24" name="Vertical Text Placeholder 11">
            <a:extLst>
              <a:ext uri="{FF2B5EF4-FFF2-40B4-BE49-F238E27FC236}">
                <a16:creationId xmlns:a16="http://schemas.microsoft.com/office/drawing/2014/main" id="{25B61287-83B0-B53C-4B02-C7D6DBB60B7D}"/>
              </a:ext>
            </a:extLst>
          </p:cNvPr>
          <p:cNvSpPr>
            <a:spLocks noGrp="1"/>
          </p:cNvSpPr>
          <p:nvPr>
            <p:ph type="body" orient="vert" sz="quarter" idx="33" hasCustomPrompt="1"/>
          </p:nvPr>
        </p:nvSpPr>
        <p:spPr>
          <a:xfrm rot="10800000">
            <a:off x="838200" y="1832154"/>
            <a:ext cx="622300" cy="1754984"/>
          </a:xfrm>
          <a:solidFill>
            <a:schemeClr val="bg2"/>
          </a:solidFill>
        </p:spPr>
        <p:txBody>
          <a:bodyPr vert="eaVert" anchor="ctr"/>
          <a:lstStyle>
            <a:lvl1pPr marL="0" indent="0" algn="ctr">
              <a:buNone/>
              <a:defRPr b="1">
                <a:solidFill>
                  <a:schemeClr val="tx2"/>
                </a:solidFill>
              </a:defRPr>
            </a:lvl1pPr>
          </a:lstStyle>
          <a:p>
            <a:pPr lvl="0"/>
            <a:r>
              <a:rPr lang="en-GB"/>
              <a:t>Heading</a:t>
            </a:r>
            <a:endParaRPr lang="en-US"/>
          </a:p>
        </p:txBody>
      </p:sp>
      <p:sp>
        <p:nvSpPr>
          <p:cNvPr id="25" name="Text Placeholder 5">
            <a:extLst>
              <a:ext uri="{FF2B5EF4-FFF2-40B4-BE49-F238E27FC236}">
                <a16:creationId xmlns:a16="http://schemas.microsoft.com/office/drawing/2014/main" id="{E884BBED-2338-12C8-00A5-4DA0C1691BFD}"/>
              </a:ext>
            </a:extLst>
          </p:cNvPr>
          <p:cNvSpPr>
            <a:spLocks noGrp="1"/>
          </p:cNvSpPr>
          <p:nvPr>
            <p:ph type="body" sz="quarter" idx="34" hasCustomPrompt="1"/>
          </p:nvPr>
        </p:nvSpPr>
        <p:spPr>
          <a:xfrm>
            <a:off x="1574470" y="3934615"/>
            <a:ext cx="1593849" cy="1754984"/>
          </a:xfrm>
          <a:prstGeom prst="rect">
            <a:avLst/>
          </a:prstGeom>
          <a:solidFill>
            <a:schemeClr val="tx2"/>
          </a:solidFill>
        </p:spPr>
        <p:txBody>
          <a:bodyPr lIns="180000" tIns="180000" rIns="180000" bIns="180000" anchor="ctr">
            <a:noAutofit/>
          </a:bodyPr>
          <a:lstStyle>
            <a:lvl1pPr marL="0" indent="0">
              <a:buNone/>
              <a:defRPr sz="2400" b="0">
                <a:solidFill>
                  <a:schemeClr val="bg1"/>
                </a:solidFill>
              </a:defRPr>
            </a:lvl1pPr>
          </a:lstStyle>
          <a:p>
            <a:pPr lvl="0"/>
            <a:r>
              <a:rPr lang="en-GB"/>
              <a:t>Insert copy here</a:t>
            </a:r>
            <a:endParaRPr lang="en-US"/>
          </a:p>
        </p:txBody>
      </p:sp>
      <p:sp>
        <p:nvSpPr>
          <p:cNvPr id="26" name="Text Placeholder 5">
            <a:extLst>
              <a:ext uri="{FF2B5EF4-FFF2-40B4-BE49-F238E27FC236}">
                <a16:creationId xmlns:a16="http://schemas.microsoft.com/office/drawing/2014/main" id="{EB1E665A-1A6C-ECB0-3635-5070AC257B92}"/>
              </a:ext>
            </a:extLst>
          </p:cNvPr>
          <p:cNvSpPr>
            <a:spLocks noGrp="1"/>
          </p:cNvSpPr>
          <p:nvPr>
            <p:ph type="body" sz="quarter" idx="35" hasCustomPrompt="1"/>
          </p:nvPr>
        </p:nvSpPr>
        <p:spPr>
          <a:xfrm>
            <a:off x="3282288" y="3934615"/>
            <a:ext cx="2548494" cy="1754984"/>
          </a:xfrm>
          <a:prstGeom prst="rect">
            <a:avLst/>
          </a:prstGeom>
        </p:spPr>
        <p:txBody>
          <a:bodyPr>
            <a:noAutofit/>
          </a:bodyPr>
          <a:lstStyle>
            <a:lvl1pPr marL="0" indent="0">
              <a:buNone/>
              <a:defRPr sz="2400" b="0">
                <a:solidFill>
                  <a:schemeClr val="tx1"/>
                </a:solidFill>
              </a:defRPr>
            </a:lvl1pPr>
          </a:lstStyle>
          <a:p>
            <a:pPr lvl="0"/>
            <a:r>
              <a:rPr lang="en-GB"/>
              <a:t>Insert copy here</a:t>
            </a:r>
            <a:endParaRPr lang="en-US"/>
          </a:p>
        </p:txBody>
      </p:sp>
      <p:sp>
        <p:nvSpPr>
          <p:cNvPr id="27" name="Vertical Text Placeholder 11">
            <a:extLst>
              <a:ext uri="{FF2B5EF4-FFF2-40B4-BE49-F238E27FC236}">
                <a16:creationId xmlns:a16="http://schemas.microsoft.com/office/drawing/2014/main" id="{7104F27C-479B-CF7C-CD05-40472AA75295}"/>
              </a:ext>
            </a:extLst>
          </p:cNvPr>
          <p:cNvSpPr>
            <a:spLocks noGrp="1"/>
          </p:cNvSpPr>
          <p:nvPr>
            <p:ph type="body" orient="vert" sz="quarter" idx="36" hasCustomPrompt="1"/>
          </p:nvPr>
        </p:nvSpPr>
        <p:spPr>
          <a:xfrm rot="10800000">
            <a:off x="838200" y="3934614"/>
            <a:ext cx="622300" cy="1754984"/>
          </a:xfrm>
          <a:solidFill>
            <a:schemeClr val="bg2"/>
          </a:solidFill>
        </p:spPr>
        <p:txBody>
          <a:bodyPr vert="eaVert" anchor="ctr"/>
          <a:lstStyle>
            <a:lvl1pPr marL="0" indent="0" algn="ctr">
              <a:buNone/>
              <a:defRPr b="1">
                <a:solidFill>
                  <a:schemeClr val="tx2"/>
                </a:solidFill>
              </a:defRPr>
            </a:lvl1pPr>
          </a:lstStyle>
          <a:p>
            <a:pPr lvl="0"/>
            <a:r>
              <a:rPr lang="en-GB"/>
              <a:t>Heading</a:t>
            </a:r>
            <a:endParaRPr lang="en-US"/>
          </a:p>
        </p:txBody>
      </p:sp>
      <p:sp>
        <p:nvSpPr>
          <p:cNvPr id="28" name="Text Placeholder 5">
            <a:extLst>
              <a:ext uri="{FF2B5EF4-FFF2-40B4-BE49-F238E27FC236}">
                <a16:creationId xmlns:a16="http://schemas.microsoft.com/office/drawing/2014/main" id="{14BDDAFE-7CBE-3230-E1CD-5652D9220E1E}"/>
              </a:ext>
            </a:extLst>
          </p:cNvPr>
          <p:cNvSpPr>
            <a:spLocks noGrp="1"/>
          </p:cNvSpPr>
          <p:nvPr>
            <p:ph type="body" sz="quarter" idx="37" hasCustomPrompt="1"/>
          </p:nvPr>
        </p:nvSpPr>
        <p:spPr>
          <a:xfrm>
            <a:off x="7096166" y="1832155"/>
            <a:ext cx="1593849" cy="1754984"/>
          </a:xfrm>
          <a:prstGeom prst="rect">
            <a:avLst/>
          </a:prstGeom>
          <a:solidFill>
            <a:schemeClr val="tx2"/>
          </a:solidFill>
        </p:spPr>
        <p:txBody>
          <a:bodyPr lIns="180000" tIns="180000" rIns="180000" bIns="180000" anchor="ctr">
            <a:noAutofit/>
          </a:bodyPr>
          <a:lstStyle>
            <a:lvl1pPr marL="0" indent="0">
              <a:buNone/>
              <a:defRPr sz="2400" b="0">
                <a:solidFill>
                  <a:schemeClr val="bg1"/>
                </a:solidFill>
              </a:defRPr>
            </a:lvl1pPr>
          </a:lstStyle>
          <a:p>
            <a:pPr lvl="0"/>
            <a:r>
              <a:rPr lang="en-GB"/>
              <a:t>Insert copy here</a:t>
            </a:r>
            <a:endParaRPr lang="en-US"/>
          </a:p>
        </p:txBody>
      </p:sp>
      <p:sp>
        <p:nvSpPr>
          <p:cNvPr id="29" name="Text Placeholder 5">
            <a:extLst>
              <a:ext uri="{FF2B5EF4-FFF2-40B4-BE49-F238E27FC236}">
                <a16:creationId xmlns:a16="http://schemas.microsoft.com/office/drawing/2014/main" id="{70C85B0E-1A24-F34B-C799-94851561E4E6}"/>
              </a:ext>
            </a:extLst>
          </p:cNvPr>
          <p:cNvSpPr>
            <a:spLocks noGrp="1"/>
          </p:cNvSpPr>
          <p:nvPr>
            <p:ph type="body" sz="quarter" idx="38" hasCustomPrompt="1"/>
          </p:nvPr>
        </p:nvSpPr>
        <p:spPr>
          <a:xfrm>
            <a:off x="8803984" y="1832155"/>
            <a:ext cx="2548494" cy="1754984"/>
          </a:xfrm>
          <a:prstGeom prst="rect">
            <a:avLst/>
          </a:prstGeom>
        </p:spPr>
        <p:txBody>
          <a:bodyPr>
            <a:noAutofit/>
          </a:bodyPr>
          <a:lstStyle>
            <a:lvl1pPr marL="0" indent="0">
              <a:buNone/>
              <a:defRPr sz="2400" b="0">
                <a:solidFill>
                  <a:schemeClr val="tx1"/>
                </a:solidFill>
              </a:defRPr>
            </a:lvl1pPr>
          </a:lstStyle>
          <a:p>
            <a:pPr lvl="0"/>
            <a:r>
              <a:rPr lang="en-GB"/>
              <a:t>Insert copy here</a:t>
            </a:r>
            <a:endParaRPr lang="en-US"/>
          </a:p>
        </p:txBody>
      </p:sp>
      <p:sp>
        <p:nvSpPr>
          <p:cNvPr id="30" name="Vertical Text Placeholder 11">
            <a:extLst>
              <a:ext uri="{FF2B5EF4-FFF2-40B4-BE49-F238E27FC236}">
                <a16:creationId xmlns:a16="http://schemas.microsoft.com/office/drawing/2014/main" id="{400AE429-E013-2A3C-E5CE-1384EA937881}"/>
              </a:ext>
            </a:extLst>
          </p:cNvPr>
          <p:cNvSpPr>
            <a:spLocks noGrp="1"/>
          </p:cNvSpPr>
          <p:nvPr>
            <p:ph type="body" orient="vert" sz="quarter" idx="39" hasCustomPrompt="1"/>
          </p:nvPr>
        </p:nvSpPr>
        <p:spPr>
          <a:xfrm rot="10800000">
            <a:off x="6359896" y="1832154"/>
            <a:ext cx="622300" cy="1754984"/>
          </a:xfrm>
          <a:solidFill>
            <a:schemeClr val="bg2"/>
          </a:solidFill>
        </p:spPr>
        <p:txBody>
          <a:bodyPr vert="eaVert" anchor="ctr"/>
          <a:lstStyle>
            <a:lvl1pPr marL="0" indent="0" algn="ctr">
              <a:buNone/>
              <a:defRPr b="1">
                <a:solidFill>
                  <a:schemeClr val="tx2"/>
                </a:solidFill>
              </a:defRPr>
            </a:lvl1pPr>
          </a:lstStyle>
          <a:p>
            <a:pPr lvl="0"/>
            <a:r>
              <a:rPr lang="en-GB"/>
              <a:t>Heading</a:t>
            </a:r>
            <a:endParaRPr lang="en-US"/>
          </a:p>
        </p:txBody>
      </p:sp>
      <p:sp>
        <p:nvSpPr>
          <p:cNvPr id="31" name="Text Placeholder 5">
            <a:extLst>
              <a:ext uri="{FF2B5EF4-FFF2-40B4-BE49-F238E27FC236}">
                <a16:creationId xmlns:a16="http://schemas.microsoft.com/office/drawing/2014/main" id="{954F3A04-AB52-602D-F966-CAA8B61FE768}"/>
              </a:ext>
            </a:extLst>
          </p:cNvPr>
          <p:cNvSpPr>
            <a:spLocks noGrp="1"/>
          </p:cNvSpPr>
          <p:nvPr>
            <p:ph type="body" sz="quarter" idx="40" hasCustomPrompt="1"/>
          </p:nvPr>
        </p:nvSpPr>
        <p:spPr>
          <a:xfrm>
            <a:off x="7096166" y="3934615"/>
            <a:ext cx="1593849" cy="1754984"/>
          </a:xfrm>
          <a:prstGeom prst="rect">
            <a:avLst/>
          </a:prstGeom>
          <a:solidFill>
            <a:schemeClr val="tx2"/>
          </a:solidFill>
        </p:spPr>
        <p:txBody>
          <a:bodyPr lIns="180000" tIns="180000" rIns="180000" bIns="180000" anchor="ctr">
            <a:noAutofit/>
          </a:bodyPr>
          <a:lstStyle>
            <a:lvl1pPr marL="0" indent="0">
              <a:buNone/>
              <a:defRPr sz="2400" b="0">
                <a:solidFill>
                  <a:schemeClr val="bg1"/>
                </a:solidFill>
              </a:defRPr>
            </a:lvl1pPr>
          </a:lstStyle>
          <a:p>
            <a:pPr lvl="0"/>
            <a:r>
              <a:rPr lang="en-GB"/>
              <a:t>Insert copy here</a:t>
            </a:r>
            <a:endParaRPr lang="en-US"/>
          </a:p>
        </p:txBody>
      </p:sp>
      <p:sp>
        <p:nvSpPr>
          <p:cNvPr id="32" name="Text Placeholder 5">
            <a:extLst>
              <a:ext uri="{FF2B5EF4-FFF2-40B4-BE49-F238E27FC236}">
                <a16:creationId xmlns:a16="http://schemas.microsoft.com/office/drawing/2014/main" id="{A3AE4454-7A15-DC86-6E29-ED3C8B22B72B}"/>
              </a:ext>
            </a:extLst>
          </p:cNvPr>
          <p:cNvSpPr>
            <a:spLocks noGrp="1"/>
          </p:cNvSpPr>
          <p:nvPr>
            <p:ph type="body" sz="quarter" idx="41" hasCustomPrompt="1"/>
          </p:nvPr>
        </p:nvSpPr>
        <p:spPr>
          <a:xfrm>
            <a:off x="8803984" y="3934615"/>
            <a:ext cx="2548494" cy="1754984"/>
          </a:xfrm>
          <a:prstGeom prst="rect">
            <a:avLst/>
          </a:prstGeom>
        </p:spPr>
        <p:txBody>
          <a:bodyPr>
            <a:noAutofit/>
          </a:bodyPr>
          <a:lstStyle>
            <a:lvl1pPr marL="0" indent="0">
              <a:buNone/>
              <a:defRPr sz="2400" b="0">
                <a:solidFill>
                  <a:schemeClr val="tx1"/>
                </a:solidFill>
              </a:defRPr>
            </a:lvl1pPr>
          </a:lstStyle>
          <a:p>
            <a:pPr lvl="0"/>
            <a:r>
              <a:rPr lang="en-GB"/>
              <a:t>Insert copy here</a:t>
            </a:r>
            <a:endParaRPr lang="en-US"/>
          </a:p>
        </p:txBody>
      </p:sp>
      <p:sp>
        <p:nvSpPr>
          <p:cNvPr id="33" name="Vertical Text Placeholder 11">
            <a:extLst>
              <a:ext uri="{FF2B5EF4-FFF2-40B4-BE49-F238E27FC236}">
                <a16:creationId xmlns:a16="http://schemas.microsoft.com/office/drawing/2014/main" id="{EAEDCE4E-67FF-E145-6FAD-064BF3435BCB}"/>
              </a:ext>
            </a:extLst>
          </p:cNvPr>
          <p:cNvSpPr>
            <a:spLocks noGrp="1"/>
          </p:cNvSpPr>
          <p:nvPr>
            <p:ph type="body" orient="vert" sz="quarter" idx="42" hasCustomPrompt="1"/>
          </p:nvPr>
        </p:nvSpPr>
        <p:spPr>
          <a:xfrm rot="10800000">
            <a:off x="6359896" y="3934614"/>
            <a:ext cx="622300" cy="1754984"/>
          </a:xfrm>
          <a:solidFill>
            <a:schemeClr val="bg2"/>
          </a:solidFill>
        </p:spPr>
        <p:txBody>
          <a:bodyPr vert="eaVert" anchor="ctr"/>
          <a:lstStyle>
            <a:lvl1pPr marL="0" indent="0" algn="ctr">
              <a:buNone/>
              <a:defRPr b="1">
                <a:solidFill>
                  <a:schemeClr val="tx2"/>
                </a:solidFill>
              </a:defRPr>
            </a:lvl1pPr>
          </a:lstStyle>
          <a:p>
            <a:pPr lvl="0"/>
            <a:r>
              <a:rPr lang="en-GB"/>
              <a:t>Heading</a:t>
            </a:r>
            <a:endParaRPr lang="en-US"/>
          </a:p>
        </p:txBody>
      </p:sp>
      <p:pic>
        <p:nvPicPr>
          <p:cNvPr id="2" name="Graphic 1">
            <a:extLst>
              <a:ext uri="{FF2B5EF4-FFF2-40B4-BE49-F238E27FC236}">
                <a16:creationId xmlns:a16="http://schemas.microsoft.com/office/drawing/2014/main" id="{2CDDFF6E-5B1D-EC81-292B-4D685741C8E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4" y="6370788"/>
            <a:ext cx="1633022" cy="352646"/>
          </a:xfrm>
          <a:prstGeom prst="rect">
            <a:avLst/>
          </a:prstGeom>
        </p:spPr>
      </p:pic>
    </p:spTree>
    <p:extLst>
      <p:ext uri="{BB962C8B-B14F-4D97-AF65-F5344CB8AC3E}">
        <p14:creationId xmlns:p14="http://schemas.microsoft.com/office/powerpoint/2010/main" val="14163472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io x 1">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FB24B1E-1FF7-3CC3-6A67-C6BC91832FB0}"/>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tx2"/>
          </a:solidFill>
          <a:ln w="12700" cap="flat">
            <a:noFill/>
            <a:prstDash val="solid"/>
            <a:miter/>
          </a:ln>
        </p:spPr>
        <p:txBody>
          <a:bodyPr wrap="square" rtlCol="0" anchor="ctr">
            <a:noAutofit/>
          </a:bodyPr>
          <a:lstStyle/>
          <a:p>
            <a:endParaRPr lang="en-US"/>
          </a:p>
        </p:txBody>
      </p:sp>
      <p:sp>
        <p:nvSpPr>
          <p:cNvPr id="2" name="Text Placeholder 5">
            <a:extLst>
              <a:ext uri="{FF2B5EF4-FFF2-40B4-BE49-F238E27FC236}">
                <a16:creationId xmlns:a16="http://schemas.microsoft.com/office/drawing/2014/main" id="{D4133E02-F185-7F17-6146-98E14C913CB8}"/>
              </a:ext>
            </a:extLst>
          </p:cNvPr>
          <p:cNvSpPr>
            <a:spLocks noGrp="1"/>
          </p:cNvSpPr>
          <p:nvPr>
            <p:ph type="body" sz="quarter" idx="13" hasCustomPrompt="1"/>
          </p:nvPr>
        </p:nvSpPr>
        <p:spPr>
          <a:xfrm>
            <a:off x="4919663" y="1235919"/>
            <a:ext cx="6434137" cy="621623"/>
          </a:xfrm>
          <a:prstGeom prst="rect">
            <a:avLst/>
          </a:prstGeom>
        </p:spPr>
        <p:txBody>
          <a:bodyPr>
            <a:noAutofit/>
          </a:bodyPr>
          <a:lstStyle>
            <a:lvl1pPr marL="0" indent="0" algn="l">
              <a:buNone/>
              <a:defRPr sz="3200" b="1">
                <a:solidFill>
                  <a:schemeClr val="bg1"/>
                </a:solidFill>
              </a:defRPr>
            </a:lvl1pPr>
          </a:lstStyle>
          <a:p>
            <a:pPr lvl="0"/>
            <a:r>
              <a:rPr lang="en-GB"/>
              <a:t>Insert name here</a:t>
            </a:r>
            <a:endParaRPr lang="en-US"/>
          </a:p>
        </p:txBody>
      </p:sp>
      <p:sp>
        <p:nvSpPr>
          <p:cNvPr id="5" name="Text Placeholder 5">
            <a:extLst>
              <a:ext uri="{FF2B5EF4-FFF2-40B4-BE49-F238E27FC236}">
                <a16:creationId xmlns:a16="http://schemas.microsoft.com/office/drawing/2014/main" id="{7789D5D8-D432-E290-CCE5-AB98AC8F4A20}"/>
              </a:ext>
            </a:extLst>
          </p:cNvPr>
          <p:cNvSpPr>
            <a:spLocks noGrp="1"/>
          </p:cNvSpPr>
          <p:nvPr>
            <p:ph type="body" sz="quarter" idx="14" hasCustomPrompt="1"/>
          </p:nvPr>
        </p:nvSpPr>
        <p:spPr>
          <a:xfrm>
            <a:off x="4927603" y="1811194"/>
            <a:ext cx="6426495" cy="434623"/>
          </a:xfrm>
          <a:prstGeom prst="rect">
            <a:avLst/>
          </a:prstGeom>
        </p:spPr>
        <p:txBody>
          <a:bodyPr>
            <a:noAutofit/>
          </a:bodyPr>
          <a:lstStyle>
            <a:lvl1pPr marL="0" indent="0">
              <a:buNone/>
              <a:defRPr sz="2400" b="0" i="1">
                <a:solidFill>
                  <a:schemeClr val="bg1"/>
                </a:solidFill>
              </a:defRPr>
            </a:lvl1pPr>
          </a:lstStyle>
          <a:p>
            <a:pPr lvl="0"/>
            <a:r>
              <a:rPr lang="en-GB"/>
              <a:t>Insert title here</a:t>
            </a:r>
            <a:endParaRPr lang="en-US"/>
          </a:p>
        </p:txBody>
      </p:sp>
      <p:sp>
        <p:nvSpPr>
          <p:cNvPr id="16" name="Text Placeholder 5">
            <a:extLst>
              <a:ext uri="{FF2B5EF4-FFF2-40B4-BE49-F238E27FC236}">
                <a16:creationId xmlns:a16="http://schemas.microsoft.com/office/drawing/2014/main" id="{9E47B766-E8A2-5001-DF69-BEAD1270BE78}"/>
              </a:ext>
            </a:extLst>
          </p:cNvPr>
          <p:cNvSpPr>
            <a:spLocks noGrp="1"/>
          </p:cNvSpPr>
          <p:nvPr>
            <p:ph type="body" sz="quarter" idx="16" hasCustomPrompt="1"/>
          </p:nvPr>
        </p:nvSpPr>
        <p:spPr>
          <a:xfrm>
            <a:off x="4927603" y="3014684"/>
            <a:ext cx="6426197" cy="2562028"/>
          </a:xfrm>
          <a:prstGeom prst="rect">
            <a:avLst/>
          </a:prstGeom>
        </p:spPr>
        <p:txBody>
          <a:bodyPr>
            <a:noAutofit/>
          </a:bodyPr>
          <a:lstStyle>
            <a:lvl1pPr marL="0" indent="0">
              <a:buNone/>
              <a:defRPr sz="2400" b="0">
                <a:solidFill>
                  <a:schemeClr val="bg1"/>
                </a:solidFill>
              </a:defRPr>
            </a:lvl1pPr>
          </a:lstStyle>
          <a:p>
            <a:pPr lvl="0"/>
            <a:r>
              <a:rPr lang="en-GB"/>
              <a:t>Insert copy here</a:t>
            </a:r>
            <a:endParaRPr lang="en-US"/>
          </a:p>
        </p:txBody>
      </p:sp>
      <p:sp>
        <p:nvSpPr>
          <p:cNvPr id="11" name="Picture Placeholder 10">
            <a:extLst>
              <a:ext uri="{FF2B5EF4-FFF2-40B4-BE49-F238E27FC236}">
                <a16:creationId xmlns:a16="http://schemas.microsoft.com/office/drawing/2014/main" id="{080B7370-22E4-A0A0-CF12-0334256E994B}"/>
              </a:ext>
            </a:extLst>
          </p:cNvPr>
          <p:cNvSpPr>
            <a:spLocks noGrp="1"/>
          </p:cNvSpPr>
          <p:nvPr>
            <p:ph type="pic" sz="quarter" idx="10" hasCustomPrompt="1"/>
          </p:nvPr>
        </p:nvSpPr>
        <p:spPr>
          <a:xfrm>
            <a:off x="677483" y="0"/>
            <a:ext cx="3710608" cy="5847643"/>
          </a:xfrm>
          <a:custGeom>
            <a:avLst/>
            <a:gdLst>
              <a:gd name="connsiteX0" fmla="*/ 0 w 3710608"/>
              <a:gd name="connsiteY0" fmla="*/ 0 h 5847643"/>
              <a:gd name="connsiteX1" fmla="*/ 3710608 w 3710608"/>
              <a:gd name="connsiteY1" fmla="*/ 0 h 5847643"/>
              <a:gd name="connsiteX2" fmla="*/ 3710608 w 3710608"/>
              <a:gd name="connsiteY2" fmla="*/ 5847643 h 5847643"/>
              <a:gd name="connsiteX3" fmla="*/ 1080008 w 3710608"/>
              <a:gd name="connsiteY3" fmla="*/ 5847643 h 5847643"/>
              <a:gd name="connsiteX4" fmla="*/ 0 w 3710608"/>
              <a:gd name="connsiteY4" fmla="*/ 4767647 h 5847643"/>
              <a:gd name="connsiteX5" fmla="*/ 0 w 3710608"/>
              <a:gd name="connsiteY5" fmla="*/ 1825441 h 5847643"/>
              <a:gd name="connsiteX6" fmla="*/ 0 w 3710608"/>
              <a:gd name="connsiteY6" fmla="*/ 1601461 h 584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0608" h="5847643">
                <a:moveTo>
                  <a:pt x="0" y="0"/>
                </a:moveTo>
                <a:lnTo>
                  <a:pt x="3710608" y="0"/>
                </a:lnTo>
                <a:lnTo>
                  <a:pt x="3710608" y="5847643"/>
                </a:lnTo>
                <a:lnTo>
                  <a:pt x="1080008" y="5847643"/>
                </a:lnTo>
                <a:cubicBezTo>
                  <a:pt x="483540" y="5847643"/>
                  <a:pt x="0" y="5364115"/>
                  <a:pt x="0" y="4767647"/>
                </a:cubicBezTo>
                <a:lnTo>
                  <a:pt x="0" y="1825441"/>
                </a:lnTo>
                <a:lnTo>
                  <a:pt x="0" y="1601461"/>
                </a:lnTo>
                <a:close/>
              </a:path>
            </a:pathLst>
          </a:custGeom>
          <a:pattFill prst="pct40">
            <a:fgClr>
              <a:schemeClr val="bg2"/>
            </a:fgClr>
            <a:bgClr>
              <a:schemeClr val="bg1"/>
            </a:bgClr>
          </a:pattFill>
        </p:spPr>
        <p:txBody>
          <a:bodyPr wrap="square" anchor="ctr">
            <a:noAutofit/>
          </a:bodyPr>
          <a:lstStyle>
            <a:lvl1pPr marL="0" indent="0" algn="ctr">
              <a:buNone/>
              <a:defRPr sz="1800"/>
            </a:lvl1pPr>
          </a:lstStyle>
          <a:p>
            <a:r>
              <a:rPr lang="en-US"/>
              <a:t>Drag and Drop your picture here</a:t>
            </a:r>
          </a:p>
        </p:txBody>
      </p:sp>
      <p:sp>
        <p:nvSpPr>
          <p:cNvPr id="6" name="Slide Number Placeholder 5">
            <a:extLst>
              <a:ext uri="{FF2B5EF4-FFF2-40B4-BE49-F238E27FC236}">
                <a16:creationId xmlns:a16="http://schemas.microsoft.com/office/drawing/2014/main" id="{DE8594B4-07E0-2E1C-EB69-70E3E5C592D9}"/>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tx1">
                    <a:lumMod val="65000"/>
                    <a:lumOff val="35000"/>
                  </a:schemeClr>
                </a:solidFill>
              </a:defRPr>
            </a:lvl1pPr>
          </a:lstStyle>
          <a:p>
            <a:fld id="{2DF82FAA-A2BF-45DE-8144-A32C029355AD}" type="slidenum">
              <a:rPr lang="en-US" smtClean="0"/>
              <a:pPr/>
              <a:t>‹#›</a:t>
            </a:fld>
            <a:endParaRPr lang="en-US"/>
          </a:p>
        </p:txBody>
      </p:sp>
      <p:pic>
        <p:nvPicPr>
          <p:cNvPr id="3" name="Graphic 2">
            <a:extLst>
              <a:ext uri="{FF2B5EF4-FFF2-40B4-BE49-F238E27FC236}">
                <a16:creationId xmlns:a16="http://schemas.microsoft.com/office/drawing/2014/main" id="{97738137-06BE-C077-DD5A-C028E4208B8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4" y="6370788"/>
            <a:ext cx="1633022" cy="352645"/>
          </a:xfrm>
          <a:prstGeom prst="rect">
            <a:avLst/>
          </a:prstGeom>
        </p:spPr>
      </p:pic>
    </p:spTree>
    <p:extLst>
      <p:ext uri="{BB962C8B-B14F-4D97-AF65-F5344CB8AC3E}">
        <p14:creationId xmlns:p14="http://schemas.microsoft.com/office/powerpoint/2010/main" val="16667082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io x 2">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4160E075-3DB7-C3FD-5958-24982819A0AC}"/>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tx2"/>
          </a:solidFill>
          <a:ln w="12700" cap="flat">
            <a:noFill/>
            <a:prstDash val="solid"/>
            <a:miter/>
          </a:ln>
        </p:spPr>
        <p:txBody>
          <a:bodyPr wrap="square" rtlCol="0" anchor="ctr">
            <a:noAutofit/>
          </a:bodyPr>
          <a:lstStyle/>
          <a:p>
            <a:endParaRPr lang="en-US"/>
          </a:p>
        </p:txBody>
      </p:sp>
      <p:sp>
        <p:nvSpPr>
          <p:cNvPr id="5" name="Text Placeholder 5">
            <a:extLst>
              <a:ext uri="{FF2B5EF4-FFF2-40B4-BE49-F238E27FC236}">
                <a16:creationId xmlns:a16="http://schemas.microsoft.com/office/drawing/2014/main" id="{7789D5D8-D432-E290-CCE5-AB98AC8F4A20}"/>
              </a:ext>
            </a:extLst>
          </p:cNvPr>
          <p:cNvSpPr>
            <a:spLocks noGrp="1"/>
          </p:cNvSpPr>
          <p:nvPr>
            <p:ph type="body" sz="quarter" idx="14" hasCustomPrompt="1"/>
          </p:nvPr>
        </p:nvSpPr>
        <p:spPr>
          <a:xfrm>
            <a:off x="3128820" y="3081601"/>
            <a:ext cx="2680854" cy="434623"/>
          </a:xfrm>
          <a:prstGeom prst="rect">
            <a:avLst/>
          </a:prstGeom>
        </p:spPr>
        <p:txBody>
          <a:bodyPr>
            <a:noAutofit/>
          </a:bodyPr>
          <a:lstStyle>
            <a:lvl1pPr marL="0" indent="0">
              <a:buNone/>
              <a:defRPr sz="2400" b="0" i="1">
                <a:solidFill>
                  <a:schemeClr val="bg1"/>
                </a:solidFill>
              </a:defRPr>
            </a:lvl1pPr>
          </a:lstStyle>
          <a:p>
            <a:pPr lvl="0"/>
            <a:r>
              <a:rPr lang="en-GB"/>
              <a:t>Insert title here</a:t>
            </a:r>
            <a:endParaRPr lang="en-US"/>
          </a:p>
        </p:txBody>
      </p:sp>
      <p:sp>
        <p:nvSpPr>
          <p:cNvPr id="6" name="Text Placeholder 5">
            <a:extLst>
              <a:ext uri="{FF2B5EF4-FFF2-40B4-BE49-F238E27FC236}">
                <a16:creationId xmlns:a16="http://schemas.microsoft.com/office/drawing/2014/main" id="{3A2DB964-AE71-D11A-ADE8-18C8B4424538}"/>
              </a:ext>
            </a:extLst>
          </p:cNvPr>
          <p:cNvSpPr>
            <a:spLocks noGrp="1"/>
          </p:cNvSpPr>
          <p:nvPr>
            <p:ph type="body" sz="quarter" idx="15" hasCustomPrompt="1"/>
          </p:nvPr>
        </p:nvSpPr>
        <p:spPr>
          <a:xfrm>
            <a:off x="3128820" y="2722715"/>
            <a:ext cx="2680854" cy="434623"/>
          </a:xfrm>
          <a:prstGeom prst="rect">
            <a:avLst/>
          </a:prstGeom>
        </p:spPr>
        <p:txBody>
          <a:bodyPr>
            <a:noAutofit/>
          </a:bodyPr>
          <a:lstStyle>
            <a:lvl1pPr marL="0" indent="0">
              <a:buNone/>
              <a:defRPr sz="2400" b="1">
                <a:solidFill>
                  <a:schemeClr val="bg1"/>
                </a:solidFill>
              </a:defRPr>
            </a:lvl1pPr>
          </a:lstStyle>
          <a:p>
            <a:pPr lvl="0"/>
            <a:r>
              <a:rPr lang="en-GB"/>
              <a:t>Insert title here</a:t>
            </a:r>
            <a:endParaRPr lang="en-US"/>
          </a:p>
        </p:txBody>
      </p:sp>
      <p:sp>
        <p:nvSpPr>
          <p:cNvPr id="16" name="Text Placeholder 5">
            <a:extLst>
              <a:ext uri="{FF2B5EF4-FFF2-40B4-BE49-F238E27FC236}">
                <a16:creationId xmlns:a16="http://schemas.microsoft.com/office/drawing/2014/main" id="{9E47B766-E8A2-5001-DF69-BEAD1270BE78}"/>
              </a:ext>
            </a:extLst>
          </p:cNvPr>
          <p:cNvSpPr>
            <a:spLocks noGrp="1"/>
          </p:cNvSpPr>
          <p:nvPr>
            <p:ph type="body" sz="quarter" idx="16" hasCustomPrompt="1"/>
          </p:nvPr>
        </p:nvSpPr>
        <p:spPr>
          <a:xfrm>
            <a:off x="3128820" y="3601461"/>
            <a:ext cx="2680854" cy="874530"/>
          </a:xfrm>
          <a:prstGeom prst="rect">
            <a:avLst/>
          </a:prstGeom>
        </p:spPr>
        <p:txBody>
          <a:bodyPr>
            <a:noAutofit/>
          </a:bodyPr>
          <a:lstStyle>
            <a:lvl1pPr marL="0" indent="0">
              <a:buNone/>
              <a:defRPr sz="2400" b="0">
                <a:solidFill>
                  <a:schemeClr val="bg1"/>
                </a:solidFill>
              </a:defRPr>
            </a:lvl1pPr>
          </a:lstStyle>
          <a:p>
            <a:pPr lvl="0"/>
            <a:r>
              <a:rPr lang="en-GB"/>
              <a:t>Insert copy here</a:t>
            </a:r>
            <a:endParaRPr lang="en-US"/>
          </a:p>
        </p:txBody>
      </p:sp>
      <p:sp>
        <p:nvSpPr>
          <p:cNvPr id="7" name="Title 6">
            <a:extLst>
              <a:ext uri="{FF2B5EF4-FFF2-40B4-BE49-F238E27FC236}">
                <a16:creationId xmlns:a16="http://schemas.microsoft.com/office/drawing/2014/main" id="{C62BC3A3-2A34-6986-5155-920A06DD799C}"/>
              </a:ext>
            </a:extLst>
          </p:cNvPr>
          <p:cNvSpPr>
            <a:spLocks noGrp="1"/>
          </p:cNvSpPr>
          <p:nvPr>
            <p:ph type="title"/>
          </p:nvPr>
        </p:nvSpPr>
        <p:spPr/>
        <p:txBody>
          <a:bodyPr/>
          <a:lstStyle>
            <a:lvl1pPr algn="ctr">
              <a:defRPr>
                <a:solidFill>
                  <a:schemeClr val="bg1"/>
                </a:solidFill>
              </a:defRPr>
            </a:lvl1pPr>
          </a:lstStyle>
          <a:p>
            <a:r>
              <a:rPr lang="en-GB"/>
              <a:t>Click to edit Master title style</a:t>
            </a:r>
            <a:endParaRPr lang="en-US"/>
          </a:p>
        </p:txBody>
      </p:sp>
      <p:sp>
        <p:nvSpPr>
          <p:cNvPr id="9" name="Slide Number Placeholder 5">
            <a:extLst>
              <a:ext uri="{FF2B5EF4-FFF2-40B4-BE49-F238E27FC236}">
                <a16:creationId xmlns:a16="http://schemas.microsoft.com/office/drawing/2014/main" id="{0CB24294-037A-0684-6A2F-7EB14EAF9EDD}"/>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tx1">
                    <a:lumMod val="65000"/>
                    <a:lumOff val="35000"/>
                  </a:schemeClr>
                </a:solidFill>
              </a:defRPr>
            </a:lvl1pPr>
          </a:lstStyle>
          <a:p>
            <a:fld id="{2DF82FAA-A2BF-45DE-8144-A32C029355AD}" type="slidenum">
              <a:rPr lang="en-US" smtClean="0"/>
              <a:pPr/>
              <a:t>‹#›</a:t>
            </a:fld>
            <a:endParaRPr lang="en-US"/>
          </a:p>
        </p:txBody>
      </p:sp>
      <p:sp>
        <p:nvSpPr>
          <p:cNvPr id="10" name="Picture Placeholder 6">
            <a:extLst>
              <a:ext uri="{FF2B5EF4-FFF2-40B4-BE49-F238E27FC236}">
                <a16:creationId xmlns:a16="http://schemas.microsoft.com/office/drawing/2014/main" id="{D353F175-1DF8-E437-49D5-8CF63111B2CB}"/>
              </a:ext>
            </a:extLst>
          </p:cNvPr>
          <p:cNvSpPr>
            <a:spLocks noGrp="1"/>
          </p:cNvSpPr>
          <p:nvPr>
            <p:ph type="pic" sz="quarter" idx="21" hasCustomPrompt="1"/>
          </p:nvPr>
        </p:nvSpPr>
        <p:spPr>
          <a:xfrm>
            <a:off x="838200" y="2472625"/>
            <a:ext cx="1924050" cy="2019300"/>
          </a:xfrm>
          <a:prstGeom prst="rect">
            <a:avLst/>
          </a:prstGeom>
          <a:pattFill prst="pct40">
            <a:fgClr>
              <a:schemeClr val="bg2"/>
            </a:fgClr>
            <a:bgClr>
              <a:schemeClr val="bg1"/>
            </a:bgClr>
          </a:pattFill>
        </p:spPr>
        <p:txBody>
          <a:bodyPr anchor="ctr">
            <a:normAutofit/>
          </a:bodyPr>
          <a:lstStyle>
            <a:lvl1pPr marL="0" indent="0" algn="ctr">
              <a:buNone/>
              <a:defRPr sz="1800"/>
            </a:lvl1pPr>
          </a:lstStyle>
          <a:p>
            <a:r>
              <a:rPr lang="en-US"/>
              <a:t>Drag and Drop your picture here</a:t>
            </a:r>
          </a:p>
        </p:txBody>
      </p:sp>
      <p:sp>
        <p:nvSpPr>
          <p:cNvPr id="20" name="Text Placeholder 5">
            <a:extLst>
              <a:ext uri="{FF2B5EF4-FFF2-40B4-BE49-F238E27FC236}">
                <a16:creationId xmlns:a16="http://schemas.microsoft.com/office/drawing/2014/main" id="{94E504D8-D23F-E2C8-C143-A7505915E0DA}"/>
              </a:ext>
            </a:extLst>
          </p:cNvPr>
          <p:cNvSpPr>
            <a:spLocks noGrp="1"/>
          </p:cNvSpPr>
          <p:nvPr>
            <p:ph type="body" sz="quarter" idx="22" hasCustomPrompt="1"/>
          </p:nvPr>
        </p:nvSpPr>
        <p:spPr>
          <a:xfrm>
            <a:off x="8716820" y="3081601"/>
            <a:ext cx="2680854" cy="434623"/>
          </a:xfrm>
          <a:prstGeom prst="rect">
            <a:avLst/>
          </a:prstGeom>
        </p:spPr>
        <p:txBody>
          <a:bodyPr>
            <a:noAutofit/>
          </a:bodyPr>
          <a:lstStyle>
            <a:lvl1pPr marL="0" indent="0">
              <a:buNone/>
              <a:defRPr sz="2400" b="0" i="1">
                <a:solidFill>
                  <a:schemeClr val="bg1"/>
                </a:solidFill>
              </a:defRPr>
            </a:lvl1pPr>
          </a:lstStyle>
          <a:p>
            <a:pPr lvl="0"/>
            <a:r>
              <a:rPr lang="en-GB"/>
              <a:t>Insert title here</a:t>
            </a:r>
            <a:endParaRPr lang="en-US"/>
          </a:p>
        </p:txBody>
      </p:sp>
      <p:sp>
        <p:nvSpPr>
          <p:cNvPr id="21" name="Text Placeholder 5">
            <a:extLst>
              <a:ext uri="{FF2B5EF4-FFF2-40B4-BE49-F238E27FC236}">
                <a16:creationId xmlns:a16="http://schemas.microsoft.com/office/drawing/2014/main" id="{5227D2A8-8D83-13AD-665C-FF42788F40FC}"/>
              </a:ext>
            </a:extLst>
          </p:cNvPr>
          <p:cNvSpPr>
            <a:spLocks noGrp="1"/>
          </p:cNvSpPr>
          <p:nvPr>
            <p:ph type="body" sz="quarter" idx="23" hasCustomPrompt="1"/>
          </p:nvPr>
        </p:nvSpPr>
        <p:spPr>
          <a:xfrm>
            <a:off x="8716820" y="2722715"/>
            <a:ext cx="2680854" cy="434623"/>
          </a:xfrm>
          <a:prstGeom prst="rect">
            <a:avLst/>
          </a:prstGeom>
        </p:spPr>
        <p:txBody>
          <a:bodyPr>
            <a:noAutofit/>
          </a:bodyPr>
          <a:lstStyle>
            <a:lvl1pPr marL="0" indent="0">
              <a:buNone/>
              <a:defRPr sz="2400" b="1">
                <a:solidFill>
                  <a:schemeClr val="bg1"/>
                </a:solidFill>
              </a:defRPr>
            </a:lvl1pPr>
          </a:lstStyle>
          <a:p>
            <a:pPr lvl="0"/>
            <a:r>
              <a:rPr lang="en-GB"/>
              <a:t>Insert title here</a:t>
            </a:r>
            <a:endParaRPr lang="en-US"/>
          </a:p>
        </p:txBody>
      </p:sp>
      <p:sp>
        <p:nvSpPr>
          <p:cNvPr id="22" name="Text Placeholder 5">
            <a:extLst>
              <a:ext uri="{FF2B5EF4-FFF2-40B4-BE49-F238E27FC236}">
                <a16:creationId xmlns:a16="http://schemas.microsoft.com/office/drawing/2014/main" id="{E4DC82E7-5623-F309-1763-60707E6E4149}"/>
              </a:ext>
            </a:extLst>
          </p:cNvPr>
          <p:cNvSpPr>
            <a:spLocks noGrp="1"/>
          </p:cNvSpPr>
          <p:nvPr>
            <p:ph type="body" sz="quarter" idx="24" hasCustomPrompt="1"/>
          </p:nvPr>
        </p:nvSpPr>
        <p:spPr>
          <a:xfrm>
            <a:off x="8716820" y="3601461"/>
            <a:ext cx="2680854" cy="874530"/>
          </a:xfrm>
          <a:prstGeom prst="rect">
            <a:avLst/>
          </a:prstGeom>
        </p:spPr>
        <p:txBody>
          <a:bodyPr>
            <a:noAutofit/>
          </a:bodyPr>
          <a:lstStyle>
            <a:lvl1pPr marL="0" indent="0">
              <a:buNone/>
              <a:defRPr sz="2400" b="0">
                <a:solidFill>
                  <a:schemeClr val="bg1"/>
                </a:solidFill>
              </a:defRPr>
            </a:lvl1pPr>
          </a:lstStyle>
          <a:p>
            <a:pPr lvl="0"/>
            <a:r>
              <a:rPr lang="en-GB"/>
              <a:t>Insert copy here</a:t>
            </a:r>
            <a:endParaRPr lang="en-US"/>
          </a:p>
        </p:txBody>
      </p:sp>
      <p:sp>
        <p:nvSpPr>
          <p:cNvPr id="23" name="Picture Placeholder 6">
            <a:extLst>
              <a:ext uri="{FF2B5EF4-FFF2-40B4-BE49-F238E27FC236}">
                <a16:creationId xmlns:a16="http://schemas.microsoft.com/office/drawing/2014/main" id="{F0680FE6-7DD2-2DE6-52E7-8A321E460B54}"/>
              </a:ext>
            </a:extLst>
          </p:cNvPr>
          <p:cNvSpPr>
            <a:spLocks noGrp="1"/>
          </p:cNvSpPr>
          <p:nvPr>
            <p:ph type="pic" sz="quarter" idx="25" hasCustomPrompt="1"/>
          </p:nvPr>
        </p:nvSpPr>
        <p:spPr>
          <a:xfrm>
            <a:off x="6426200" y="2472625"/>
            <a:ext cx="1924050" cy="2019300"/>
          </a:xfrm>
          <a:prstGeom prst="rect">
            <a:avLst/>
          </a:prstGeom>
          <a:pattFill prst="pct40">
            <a:fgClr>
              <a:schemeClr val="bg2"/>
            </a:fgClr>
            <a:bgClr>
              <a:schemeClr val="bg1"/>
            </a:bgClr>
          </a:pattFill>
        </p:spPr>
        <p:txBody>
          <a:bodyPr anchor="ctr">
            <a:normAutofit/>
          </a:bodyPr>
          <a:lstStyle>
            <a:lvl1pPr marL="0" indent="0" algn="ctr">
              <a:buNone/>
              <a:defRPr sz="1800"/>
            </a:lvl1pPr>
          </a:lstStyle>
          <a:p>
            <a:r>
              <a:rPr lang="en-US"/>
              <a:t>Drag and Drop your picture here</a:t>
            </a:r>
          </a:p>
        </p:txBody>
      </p:sp>
      <p:pic>
        <p:nvPicPr>
          <p:cNvPr id="2" name="Graphic 1">
            <a:extLst>
              <a:ext uri="{FF2B5EF4-FFF2-40B4-BE49-F238E27FC236}">
                <a16:creationId xmlns:a16="http://schemas.microsoft.com/office/drawing/2014/main" id="{111D0679-5106-5D0A-E98B-8438AD942E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4" y="6370788"/>
            <a:ext cx="1633022" cy="352645"/>
          </a:xfrm>
          <a:prstGeom prst="rect">
            <a:avLst/>
          </a:prstGeom>
        </p:spPr>
      </p:pic>
    </p:spTree>
    <p:extLst>
      <p:ext uri="{BB962C8B-B14F-4D97-AF65-F5344CB8AC3E}">
        <p14:creationId xmlns:p14="http://schemas.microsoft.com/office/powerpoint/2010/main" val="10150234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io x 4 ">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EC47FCE9-05B8-F232-FD02-1F2753436A69}"/>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tx2"/>
          </a:solidFill>
          <a:ln w="12700" cap="flat">
            <a:noFill/>
            <a:prstDash val="solid"/>
            <a:miter/>
          </a:ln>
        </p:spPr>
        <p:txBody>
          <a:bodyPr wrap="square" rtlCol="0" anchor="ctr">
            <a:noAutofit/>
          </a:bodyPr>
          <a:lstStyle/>
          <a:p>
            <a:endParaRPr lang="en-US"/>
          </a:p>
        </p:txBody>
      </p:sp>
      <p:sp>
        <p:nvSpPr>
          <p:cNvPr id="5" name="Text Placeholder 5">
            <a:extLst>
              <a:ext uri="{FF2B5EF4-FFF2-40B4-BE49-F238E27FC236}">
                <a16:creationId xmlns:a16="http://schemas.microsoft.com/office/drawing/2014/main" id="{94A33F89-FA5F-70ED-8F2E-E6BA0C4BB3BC}"/>
              </a:ext>
            </a:extLst>
          </p:cNvPr>
          <p:cNvSpPr>
            <a:spLocks noGrp="1"/>
          </p:cNvSpPr>
          <p:nvPr>
            <p:ph type="body" sz="quarter" idx="17" hasCustomPrompt="1"/>
          </p:nvPr>
        </p:nvSpPr>
        <p:spPr>
          <a:xfrm>
            <a:off x="1104901" y="4850811"/>
            <a:ext cx="1924050" cy="434623"/>
          </a:xfrm>
          <a:prstGeom prst="rect">
            <a:avLst/>
          </a:prstGeom>
        </p:spPr>
        <p:txBody>
          <a:bodyPr>
            <a:noAutofit/>
          </a:bodyPr>
          <a:lstStyle>
            <a:lvl1pPr marL="0" indent="0">
              <a:buNone/>
              <a:defRPr sz="2400" b="0" i="1">
                <a:solidFill>
                  <a:schemeClr val="bg1"/>
                </a:solidFill>
              </a:defRPr>
            </a:lvl1pPr>
          </a:lstStyle>
          <a:p>
            <a:pPr lvl="0"/>
            <a:r>
              <a:rPr lang="en-GB"/>
              <a:t>Insert title here</a:t>
            </a:r>
            <a:endParaRPr lang="en-US"/>
          </a:p>
        </p:txBody>
      </p:sp>
      <p:sp>
        <p:nvSpPr>
          <p:cNvPr id="7" name="Text Placeholder 5">
            <a:extLst>
              <a:ext uri="{FF2B5EF4-FFF2-40B4-BE49-F238E27FC236}">
                <a16:creationId xmlns:a16="http://schemas.microsoft.com/office/drawing/2014/main" id="{9ACAE1F9-0A8A-BEDD-075A-ABD167D7E35F}"/>
              </a:ext>
            </a:extLst>
          </p:cNvPr>
          <p:cNvSpPr>
            <a:spLocks noGrp="1"/>
          </p:cNvSpPr>
          <p:nvPr>
            <p:ph type="body" sz="quarter" idx="18" hasCustomPrompt="1"/>
          </p:nvPr>
        </p:nvSpPr>
        <p:spPr>
          <a:xfrm>
            <a:off x="1104901" y="4057302"/>
            <a:ext cx="1924050" cy="434623"/>
          </a:xfrm>
          <a:prstGeom prst="rect">
            <a:avLst/>
          </a:prstGeom>
        </p:spPr>
        <p:txBody>
          <a:bodyPr>
            <a:noAutofit/>
          </a:bodyPr>
          <a:lstStyle>
            <a:lvl1pPr marL="0" indent="0">
              <a:buNone/>
              <a:defRPr sz="2400" b="1">
                <a:solidFill>
                  <a:schemeClr val="bg1"/>
                </a:solidFill>
              </a:defRPr>
            </a:lvl1pPr>
          </a:lstStyle>
          <a:p>
            <a:pPr lvl="0"/>
            <a:r>
              <a:rPr lang="en-GB"/>
              <a:t>Insert name here</a:t>
            </a:r>
            <a:endParaRPr lang="en-US"/>
          </a:p>
        </p:txBody>
      </p:sp>
      <p:sp>
        <p:nvSpPr>
          <p:cNvPr id="4" name="Picture Placeholder 6">
            <a:extLst>
              <a:ext uri="{FF2B5EF4-FFF2-40B4-BE49-F238E27FC236}">
                <a16:creationId xmlns:a16="http://schemas.microsoft.com/office/drawing/2014/main" id="{DA8AFA13-34EA-4668-9783-A3BB5319E508}"/>
              </a:ext>
            </a:extLst>
          </p:cNvPr>
          <p:cNvSpPr>
            <a:spLocks noGrp="1"/>
          </p:cNvSpPr>
          <p:nvPr>
            <p:ph type="pic" sz="quarter" idx="12" hasCustomPrompt="1"/>
          </p:nvPr>
        </p:nvSpPr>
        <p:spPr>
          <a:xfrm>
            <a:off x="1104900" y="1769532"/>
            <a:ext cx="1924050" cy="2019300"/>
          </a:xfrm>
          <a:prstGeom prst="rect">
            <a:avLst/>
          </a:prstGeom>
          <a:pattFill prst="pct40">
            <a:fgClr>
              <a:schemeClr val="bg2"/>
            </a:fgClr>
            <a:bgClr>
              <a:schemeClr val="bg1"/>
            </a:bgClr>
          </a:pattFill>
        </p:spPr>
        <p:txBody>
          <a:bodyPr anchor="ctr">
            <a:normAutofit/>
          </a:bodyPr>
          <a:lstStyle>
            <a:lvl1pPr marL="0" indent="0" algn="ctr">
              <a:buNone/>
              <a:defRPr sz="1800"/>
            </a:lvl1pPr>
          </a:lstStyle>
          <a:p>
            <a:r>
              <a:rPr lang="en-US"/>
              <a:t>Drag and Drop your picture here</a:t>
            </a:r>
          </a:p>
        </p:txBody>
      </p:sp>
      <p:sp>
        <p:nvSpPr>
          <p:cNvPr id="6" name="Picture Placeholder 6">
            <a:extLst>
              <a:ext uri="{FF2B5EF4-FFF2-40B4-BE49-F238E27FC236}">
                <a16:creationId xmlns:a16="http://schemas.microsoft.com/office/drawing/2014/main" id="{84CB4F71-27BB-4C00-82C1-279EA3258397}"/>
              </a:ext>
            </a:extLst>
          </p:cNvPr>
          <p:cNvSpPr>
            <a:spLocks noGrp="1"/>
          </p:cNvSpPr>
          <p:nvPr>
            <p:ph type="pic" sz="quarter" idx="13" hasCustomPrompt="1"/>
          </p:nvPr>
        </p:nvSpPr>
        <p:spPr>
          <a:xfrm>
            <a:off x="3733800" y="1769532"/>
            <a:ext cx="1924050" cy="2019300"/>
          </a:xfrm>
          <a:prstGeom prst="rect">
            <a:avLst/>
          </a:prstGeom>
          <a:pattFill prst="pct40">
            <a:fgClr>
              <a:schemeClr val="bg2"/>
            </a:fgClr>
            <a:bgClr>
              <a:schemeClr val="bg1"/>
            </a:bgClr>
          </a:pattFill>
        </p:spPr>
        <p:txBody>
          <a:bodyPr anchor="ctr">
            <a:normAutofit/>
          </a:bodyPr>
          <a:lstStyle>
            <a:lvl1pPr marL="0" indent="0" algn="ctr">
              <a:buNone/>
              <a:defRPr sz="1800"/>
            </a:lvl1pPr>
          </a:lstStyle>
          <a:p>
            <a:r>
              <a:rPr lang="en-US"/>
              <a:t>Drag and Drop your picture here</a:t>
            </a:r>
          </a:p>
        </p:txBody>
      </p:sp>
      <p:sp>
        <p:nvSpPr>
          <p:cNvPr id="8" name="Picture Placeholder 6">
            <a:extLst>
              <a:ext uri="{FF2B5EF4-FFF2-40B4-BE49-F238E27FC236}">
                <a16:creationId xmlns:a16="http://schemas.microsoft.com/office/drawing/2014/main" id="{A3C1C2C7-ECA4-4270-AD3E-72113C0C8222}"/>
              </a:ext>
            </a:extLst>
          </p:cNvPr>
          <p:cNvSpPr>
            <a:spLocks noGrp="1"/>
          </p:cNvSpPr>
          <p:nvPr>
            <p:ph type="pic" sz="quarter" idx="14" hasCustomPrompt="1"/>
          </p:nvPr>
        </p:nvSpPr>
        <p:spPr>
          <a:xfrm>
            <a:off x="6362700" y="1769532"/>
            <a:ext cx="1924050" cy="2019300"/>
          </a:xfrm>
          <a:prstGeom prst="rect">
            <a:avLst/>
          </a:prstGeom>
          <a:pattFill prst="pct40">
            <a:fgClr>
              <a:schemeClr val="bg2"/>
            </a:fgClr>
            <a:bgClr>
              <a:schemeClr val="bg1"/>
            </a:bgClr>
          </a:pattFill>
        </p:spPr>
        <p:txBody>
          <a:bodyPr anchor="ctr">
            <a:normAutofit/>
          </a:bodyPr>
          <a:lstStyle>
            <a:lvl1pPr marL="0" indent="0" algn="ctr">
              <a:buNone/>
              <a:defRPr sz="1800"/>
            </a:lvl1pPr>
          </a:lstStyle>
          <a:p>
            <a:r>
              <a:rPr lang="en-US"/>
              <a:t>Drag and Drop your picture here</a:t>
            </a:r>
          </a:p>
        </p:txBody>
      </p:sp>
      <p:sp>
        <p:nvSpPr>
          <p:cNvPr id="9" name="Picture Placeholder 6">
            <a:extLst>
              <a:ext uri="{FF2B5EF4-FFF2-40B4-BE49-F238E27FC236}">
                <a16:creationId xmlns:a16="http://schemas.microsoft.com/office/drawing/2014/main" id="{116AC1B5-1B39-4EE9-9196-09587D42E2C2}"/>
              </a:ext>
            </a:extLst>
          </p:cNvPr>
          <p:cNvSpPr>
            <a:spLocks noGrp="1"/>
          </p:cNvSpPr>
          <p:nvPr>
            <p:ph type="pic" sz="quarter" idx="15" hasCustomPrompt="1"/>
          </p:nvPr>
        </p:nvSpPr>
        <p:spPr>
          <a:xfrm>
            <a:off x="8991600" y="1769532"/>
            <a:ext cx="1924050" cy="2019300"/>
          </a:xfrm>
          <a:prstGeom prst="rect">
            <a:avLst/>
          </a:prstGeom>
          <a:pattFill prst="pct40">
            <a:fgClr>
              <a:schemeClr val="bg2"/>
            </a:fgClr>
            <a:bgClr>
              <a:schemeClr val="bg1"/>
            </a:bgClr>
          </a:pattFill>
        </p:spPr>
        <p:txBody>
          <a:bodyPr anchor="ctr">
            <a:normAutofit/>
          </a:bodyPr>
          <a:lstStyle>
            <a:lvl1pPr marL="0" indent="0" algn="ctr">
              <a:buNone/>
              <a:defRPr sz="1800"/>
            </a:lvl1pPr>
          </a:lstStyle>
          <a:p>
            <a:r>
              <a:rPr lang="en-US"/>
              <a:t>Drag and Drop your picture here</a:t>
            </a:r>
          </a:p>
        </p:txBody>
      </p:sp>
      <p:sp>
        <p:nvSpPr>
          <p:cNvPr id="13" name="Text Placeholder 5">
            <a:extLst>
              <a:ext uri="{FF2B5EF4-FFF2-40B4-BE49-F238E27FC236}">
                <a16:creationId xmlns:a16="http://schemas.microsoft.com/office/drawing/2014/main" id="{A3A203FF-9A2B-E128-04CF-B3DC2A1C30A2}"/>
              </a:ext>
            </a:extLst>
          </p:cNvPr>
          <p:cNvSpPr>
            <a:spLocks noGrp="1"/>
          </p:cNvSpPr>
          <p:nvPr>
            <p:ph type="body" sz="quarter" idx="20" hasCustomPrompt="1"/>
          </p:nvPr>
        </p:nvSpPr>
        <p:spPr>
          <a:xfrm>
            <a:off x="3733800" y="4850811"/>
            <a:ext cx="1924050" cy="434623"/>
          </a:xfrm>
          <a:prstGeom prst="rect">
            <a:avLst/>
          </a:prstGeom>
        </p:spPr>
        <p:txBody>
          <a:bodyPr>
            <a:noAutofit/>
          </a:bodyPr>
          <a:lstStyle>
            <a:lvl1pPr marL="0" indent="0">
              <a:buNone/>
              <a:defRPr sz="2400" b="0" i="1">
                <a:solidFill>
                  <a:schemeClr val="bg1"/>
                </a:solidFill>
              </a:defRPr>
            </a:lvl1pPr>
          </a:lstStyle>
          <a:p>
            <a:pPr lvl="0"/>
            <a:r>
              <a:rPr lang="en-GB"/>
              <a:t>Insert title here</a:t>
            </a:r>
            <a:endParaRPr lang="en-US"/>
          </a:p>
        </p:txBody>
      </p:sp>
      <p:sp>
        <p:nvSpPr>
          <p:cNvPr id="14" name="Text Placeholder 5">
            <a:extLst>
              <a:ext uri="{FF2B5EF4-FFF2-40B4-BE49-F238E27FC236}">
                <a16:creationId xmlns:a16="http://schemas.microsoft.com/office/drawing/2014/main" id="{D995D0DE-336A-75C2-7460-8678528EBFA5}"/>
              </a:ext>
            </a:extLst>
          </p:cNvPr>
          <p:cNvSpPr>
            <a:spLocks noGrp="1"/>
          </p:cNvSpPr>
          <p:nvPr>
            <p:ph type="body" sz="quarter" idx="21" hasCustomPrompt="1"/>
          </p:nvPr>
        </p:nvSpPr>
        <p:spPr>
          <a:xfrm>
            <a:off x="3733800" y="4057302"/>
            <a:ext cx="1924050" cy="434623"/>
          </a:xfrm>
          <a:prstGeom prst="rect">
            <a:avLst/>
          </a:prstGeom>
        </p:spPr>
        <p:txBody>
          <a:bodyPr>
            <a:noAutofit/>
          </a:bodyPr>
          <a:lstStyle>
            <a:lvl1pPr marL="0" indent="0">
              <a:buNone/>
              <a:defRPr sz="2400" b="1">
                <a:solidFill>
                  <a:schemeClr val="bg1"/>
                </a:solidFill>
              </a:defRPr>
            </a:lvl1pPr>
          </a:lstStyle>
          <a:p>
            <a:pPr lvl="0"/>
            <a:r>
              <a:rPr lang="en-GB"/>
              <a:t>Insert name here</a:t>
            </a:r>
            <a:endParaRPr lang="en-US"/>
          </a:p>
        </p:txBody>
      </p:sp>
      <p:sp>
        <p:nvSpPr>
          <p:cNvPr id="16" name="Text Placeholder 5">
            <a:extLst>
              <a:ext uri="{FF2B5EF4-FFF2-40B4-BE49-F238E27FC236}">
                <a16:creationId xmlns:a16="http://schemas.microsoft.com/office/drawing/2014/main" id="{BA85C69F-AA1C-F6C0-8550-DE7DD066D9C6}"/>
              </a:ext>
            </a:extLst>
          </p:cNvPr>
          <p:cNvSpPr>
            <a:spLocks noGrp="1"/>
          </p:cNvSpPr>
          <p:nvPr>
            <p:ph type="body" sz="quarter" idx="23" hasCustomPrompt="1"/>
          </p:nvPr>
        </p:nvSpPr>
        <p:spPr>
          <a:xfrm>
            <a:off x="6362699" y="4850811"/>
            <a:ext cx="1924050" cy="434623"/>
          </a:xfrm>
          <a:prstGeom prst="rect">
            <a:avLst/>
          </a:prstGeom>
        </p:spPr>
        <p:txBody>
          <a:bodyPr>
            <a:noAutofit/>
          </a:bodyPr>
          <a:lstStyle>
            <a:lvl1pPr marL="0" indent="0">
              <a:buNone/>
              <a:defRPr sz="2400" b="0" i="1">
                <a:solidFill>
                  <a:schemeClr val="bg1"/>
                </a:solidFill>
              </a:defRPr>
            </a:lvl1pPr>
          </a:lstStyle>
          <a:p>
            <a:pPr lvl="0"/>
            <a:r>
              <a:rPr lang="en-GB"/>
              <a:t>Insert title here</a:t>
            </a:r>
            <a:endParaRPr lang="en-US"/>
          </a:p>
        </p:txBody>
      </p:sp>
      <p:sp>
        <p:nvSpPr>
          <p:cNvPr id="17" name="Text Placeholder 5">
            <a:extLst>
              <a:ext uri="{FF2B5EF4-FFF2-40B4-BE49-F238E27FC236}">
                <a16:creationId xmlns:a16="http://schemas.microsoft.com/office/drawing/2014/main" id="{B179D00A-11C3-1583-4B83-3C246F99B0B5}"/>
              </a:ext>
            </a:extLst>
          </p:cNvPr>
          <p:cNvSpPr>
            <a:spLocks noGrp="1"/>
          </p:cNvSpPr>
          <p:nvPr>
            <p:ph type="body" sz="quarter" idx="24" hasCustomPrompt="1"/>
          </p:nvPr>
        </p:nvSpPr>
        <p:spPr>
          <a:xfrm>
            <a:off x="6362699" y="4057302"/>
            <a:ext cx="1924050" cy="434623"/>
          </a:xfrm>
          <a:prstGeom prst="rect">
            <a:avLst/>
          </a:prstGeom>
        </p:spPr>
        <p:txBody>
          <a:bodyPr>
            <a:noAutofit/>
          </a:bodyPr>
          <a:lstStyle>
            <a:lvl1pPr marL="0" indent="0">
              <a:buNone/>
              <a:defRPr sz="2400" b="1">
                <a:solidFill>
                  <a:schemeClr val="bg1"/>
                </a:solidFill>
              </a:defRPr>
            </a:lvl1pPr>
          </a:lstStyle>
          <a:p>
            <a:pPr lvl="0"/>
            <a:r>
              <a:rPr lang="en-GB"/>
              <a:t>Insert name here</a:t>
            </a:r>
            <a:endParaRPr lang="en-US"/>
          </a:p>
        </p:txBody>
      </p:sp>
      <p:sp>
        <p:nvSpPr>
          <p:cNvPr id="19" name="Text Placeholder 5">
            <a:extLst>
              <a:ext uri="{FF2B5EF4-FFF2-40B4-BE49-F238E27FC236}">
                <a16:creationId xmlns:a16="http://schemas.microsoft.com/office/drawing/2014/main" id="{40A591FB-CBD2-CDFE-8028-D52A20BD4660}"/>
              </a:ext>
            </a:extLst>
          </p:cNvPr>
          <p:cNvSpPr>
            <a:spLocks noGrp="1"/>
          </p:cNvSpPr>
          <p:nvPr>
            <p:ph type="body" sz="quarter" idx="26" hasCustomPrompt="1"/>
          </p:nvPr>
        </p:nvSpPr>
        <p:spPr>
          <a:xfrm>
            <a:off x="8991600" y="4850811"/>
            <a:ext cx="1924050" cy="434623"/>
          </a:xfrm>
          <a:prstGeom prst="rect">
            <a:avLst/>
          </a:prstGeom>
        </p:spPr>
        <p:txBody>
          <a:bodyPr>
            <a:noAutofit/>
          </a:bodyPr>
          <a:lstStyle>
            <a:lvl1pPr marL="0" indent="0">
              <a:buNone/>
              <a:defRPr sz="2400" b="0" i="1">
                <a:solidFill>
                  <a:schemeClr val="bg1"/>
                </a:solidFill>
              </a:defRPr>
            </a:lvl1pPr>
          </a:lstStyle>
          <a:p>
            <a:pPr lvl="0"/>
            <a:r>
              <a:rPr lang="en-GB"/>
              <a:t>Insert title here</a:t>
            </a:r>
            <a:endParaRPr lang="en-US"/>
          </a:p>
        </p:txBody>
      </p:sp>
      <p:sp>
        <p:nvSpPr>
          <p:cNvPr id="20" name="Text Placeholder 5">
            <a:extLst>
              <a:ext uri="{FF2B5EF4-FFF2-40B4-BE49-F238E27FC236}">
                <a16:creationId xmlns:a16="http://schemas.microsoft.com/office/drawing/2014/main" id="{A3D2E148-50EA-58FC-C208-17E22FB419CC}"/>
              </a:ext>
            </a:extLst>
          </p:cNvPr>
          <p:cNvSpPr>
            <a:spLocks noGrp="1"/>
          </p:cNvSpPr>
          <p:nvPr>
            <p:ph type="body" sz="quarter" idx="27" hasCustomPrompt="1"/>
          </p:nvPr>
        </p:nvSpPr>
        <p:spPr>
          <a:xfrm>
            <a:off x="8991600" y="4057302"/>
            <a:ext cx="1924050" cy="434623"/>
          </a:xfrm>
          <a:prstGeom prst="rect">
            <a:avLst/>
          </a:prstGeom>
        </p:spPr>
        <p:txBody>
          <a:bodyPr>
            <a:noAutofit/>
          </a:bodyPr>
          <a:lstStyle>
            <a:lvl1pPr marL="0" indent="0">
              <a:buNone/>
              <a:defRPr sz="2400" b="1">
                <a:solidFill>
                  <a:schemeClr val="bg1"/>
                </a:solidFill>
              </a:defRPr>
            </a:lvl1pPr>
          </a:lstStyle>
          <a:p>
            <a:pPr lvl="0"/>
            <a:r>
              <a:rPr lang="en-GB"/>
              <a:t>Insert name here</a:t>
            </a:r>
            <a:endParaRPr lang="en-US"/>
          </a:p>
        </p:txBody>
      </p:sp>
      <p:sp>
        <p:nvSpPr>
          <p:cNvPr id="11" name="Title 10">
            <a:extLst>
              <a:ext uri="{FF2B5EF4-FFF2-40B4-BE49-F238E27FC236}">
                <a16:creationId xmlns:a16="http://schemas.microsoft.com/office/drawing/2014/main" id="{C04E8A6A-D487-0BD3-241D-4B3F1153DB96}"/>
              </a:ext>
            </a:extLst>
          </p:cNvPr>
          <p:cNvSpPr>
            <a:spLocks noGrp="1"/>
          </p:cNvSpPr>
          <p:nvPr>
            <p:ph type="title"/>
          </p:nvPr>
        </p:nvSpPr>
        <p:spPr/>
        <p:txBody>
          <a:bodyPr/>
          <a:lstStyle>
            <a:lvl1pPr algn="ctr">
              <a:defRPr>
                <a:solidFill>
                  <a:schemeClr val="bg1"/>
                </a:solidFill>
              </a:defRPr>
            </a:lvl1pPr>
          </a:lstStyle>
          <a:p>
            <a:r>
              <a:rPr lang="en-GB"/>
              <a:t>Click to edit Master title style</a:t>
            </a:r>
            <a:endParaRPr lang="en-US"/>
          </a:p>
        </p:txBody>
      </p:sp>
      <p:sp>
        <p:nvSpPr>
          <p:cNvPr id="3" name="Slide Number Placeholder 5">
            <a:extLst>
              <a:ext uri="{FF2B5EF4-FFF2-40B4-BE49-F238E27FC236}">
                <a16:creationId xmlns:a16="http://schemas.microsoft.com/office/drawing/2014/main" id="{7D6F5617-80FD-63C6-3EC5-A47C4457688F}"/>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tx1">
                    <a:lumMod val="65000"/>
                    <a:lumOff val="35000"/>
                  </a:schemeClr>
                </a:solidFill>
              </a:defRPr>
            </a:lvl1pPr>
          </a:lstStyle>
          <a:p>
            <a:fld id="{2DF82FAA-A2BF-45DE-8144-A32C029355AD}" type="slidenum">
              <a:rPr lang="en-US" smtClean="0"/>
              <a:pPr/>
              <a:t>‹#›</a:t>
            </a:fld>
            <a:endParaRPr lang="en-US"/>
          </a:p>
        </p:txBody>
      </p:sp>
      <p:pic>
        <p:nvPicPr>
          <p:cNvPr id="2" name="Graphic 1">
            <a:extLst>
              <a:ext uri="{FF2B5EF4-FFF2-40B4-BE49-F238E27FC236}">
                <a16:creationId xmlns:a16="http://schemas.microsoft.com/office/drawing/2014/main" id="{8A305F9E-BDAC-1C4F-A2DB-3467E176625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4" y="6370788"/>
            <a:ext cx="1633022" cy="352645"/>
          </a:xfrm>
          <a:prstGeom prst="rect">
            <a:avLst/>
          </a:prstGeom>
        </p:spPr>
      </p:pic>
    </p:spTree>
    <p:extLst>
      <p:ext uri="{BB962C8B-B14F-4D97-AF65-F5344CB8AC3E}">
        <p14:creationId xmlns:p14="http://schemas.microsoft.com/office/powerpoint/2010/main" val="27727521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io x 4 Reversed">
    <p:bg>
      <p:bgPr>
        <a:solidFill>
          <a:schemeClr val="tx2"/>
        </a:solidFill>
        <a:effectLst/>
      </p:bgPr>
    </p:bg>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06B035A8-5A5F-BDF9-1145-F8D8ABEE43AB}"/>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bg1"/>
          </a:solidFill>
          <a:ln w="12700" cap="flat">
            <a:noFill/>
            <a:prstDash val="solid"/>
            <a:miter/>
          </a:ln>
        </p:spPr>
        <p:txBody>
          <a:bodyPr wrap="square" rtlCol="0" anchor="ctr">
            <a:noAutofit/>
          </a:bodyPr>
          <a:lstStyle/>
          <a:p>
            <a:endParaRPr lang="en-US"/>
          </a:p>
        </p:txBody>
      </p:sp>
      <p:sp>
        <p:nvSpPr>
          <p:cNvPr id="5" name="Text Placeholder 5">
            <a:extLst>
              <a:ext uri="{FF2B5EF4-FFF2-40B4-BE49-F238E27FC236}">
                <a16:creationId xmlns:a16="http://schemas.microsoft.com/office/drawing/2014/main" id="{94A33F89-FA5F-70ED-8F2E-E6BA0C4BB3BC}"/>
              </a:ext>
            </a:extLst>
          </p:cNvPr>
          <p:cNvSpPr>
            <a:spLocks noGrp="1"/>
          </p:cNvSpPr>
          <p:nvPr>
            <p:ph type="body" sz="quarter" idx="17" hasCustomPrompt="1"/>
          </p:nvPr>
        </p:nvSpPr>
        <p:spPr>
          <a:xfrm>
            <a:off x="1104901" y="4865182"/>
            <a:ext cx="1924050" cy="434623"/>
          </a:xfrm>
          <a:prstGeom prst="rect">
            <a:avLst/>
          </a:prstGeom>
        </p:spPr>
        <p:txBody>
          <a:bodyPr>
            <a:noAutofit/>
          </a:bodyPr>
          <a:lstStyle>
            <a:lvl1pPr marL="0" indent="0">
              <a:buNone/>
              <a:defRPr sz="2400" b="0" i="1">
                <a:solidFill>
                  <a:schemeClr val="tx1"/>
                </a:solidFill>
              </a:defRPr>
            </a:lvl1pPr>
          </a:lstStyle>
          <a:p>
            <a:pPr lvl="0"/>
            <a:r>
              <a:rPr lang="en-GB"/>
              <a:t>Insert title here</a:t>
            </a:r>
            <a:endParaRPr lang="en-US"/>
          </a:p>
        </p:txBody>
      </p:sp>
      <p:sp>
        <p:nvSpPr>
          <p:cNvPr id="7" name="Text Placeholder 5">
            <a:extLst>
              <a:ext uri="{FF2B5EF4-FFF2-40B4-BE49-F238E27FC236}">
                <a16:creationId xmlns:a16="http://schemas.microsoft.com/office/drawing/2014/main" id="{9ACAE1F9-0A8A-BEDD-075A-ABD167D7E35F}"/>
              </a:ext>
            </a:extLst>
          </p:cNvPr>
          <p:cNvSpPr>
            <a:spLocks noGrp="1"/>
          </p:cNvSpPr>
          <p:nvPr>
            <p:ph type="body" sz="quarter" idx="18" hasCustomPrompt="1"/>
          </p:nvPr>
        </p:nvSpPr>
        <p:spPr>
          <a:xfrm>
            <a:off x="1104901" y="4057302"/>
            <a:ext cx="1924050" cy="434623"/>
          </a:xfrm>
          <a:prstGeom prst="rect">
            <a:avLst/>
          </a:prstGeom>
        </p:spPr>
        <p:txBody>
          <a:bodyPr>
            <a:noAutofit/>
          </a:bodyPr>
          <a:lstStyle>
            <a:lvl1pPr marL="0" indent="0">
              <a:buNone/>
              <a:defRPr sz="2400" b="1">
                <a:solidFill>
                  <a:schemeClr val="tx2"/>
                </a:solidFill>
              </a:defRPr>
            </a:lvl1pPr>
          </a:lstStyle>
          <a:p>
            <a:pPr lvl="0"/>
            <a:r>
              <a:rPr lang="en-GB"/>
              <a:t>Insert name here</a:t>
            </a:r>
            <a:endParaRPr lang="en-US"/>
          </a:p>
        </p:txBody>
      </p:sp>
      <p:sp>
        <p:nvSpPr>
          <p:cNvPr id="4" name="Picture Placeholder 6">
            <a:extLst>
              <a:ext uri="{FF2B5EF4-FFF2-40B4-BE49-F238E27FC236}">
                <a16:creationId xmlns:a16="http://schemas.microsoft.com/office/drawing/2014/main" id="{DA8AFA13-34EA-4668-9783-A3BB5319E508}"/>
              </a:ext>
            </a:extLst>
          </p:cNvPr>
          <p:cNvSpPr>
            <a:spLocks noGrp="1"/>
          </p:cNvSpPr>
          <p:nvPr>
            <p:ph type="pic" sz="quarter" idx="12" hasCustomPrompt="1"/>
          </p:nvPr>
        </p:nvSpPr>
        <p:spPr>
          <a:xfrm>
            <a:off x="1104900" y="1769532"/>
            <a:ext cx="1924050" cy="2019300"/>
          </a:xfrm>
          <a:prstGeom prst="rect">
            <a:avLst/>
          </a:prstGeom>
          <a:pattFill prst="pct40">
            <a:fgClr>
              <a:schemeClr val="bg2"/>
            </a:fgClr>
            <a:bgClr>
              <a:schemeClr val="bg1"/>
            </a:bgClr>
          </a:pattFill>
        </p:spPr>
        <p:txBody>
          <a:bodyPr anchor="ctr">
            <a:normAutofit/>
          </a:bodyPr>
          <a:lstStyle>
            <a:lvl1pPr marL="0" indent="0" algn="ctr">
              <a:buNone/>
              <a:defRPr sz="1800"/>
            </a:lvl1pPr>
          </a:lstStyle>
          <a:p>
            <a:r>
              <a:rPr lang="en-US"/>
              <a:t>Drag and Drop your picture here</a:t>
            </a:r>
          </a:p>
        </p:txBody>
      </p:sp>
      <p:sp>
        <p:nvSpPr>
          <p:cNvPr id="6" name="Picture Placeholder 6">
            <a:extLst>
              <a:ext uri="{FF2B5EF4-FFF2-40B4-BE49-F238E27FC236}">
                <a16:creationId xmlns:a16="http://schemas.microsoft.com/office/drawing/2014/main" id="{84CB4F71-27BB-4C00-82C1-279EA3258397}"/>
              </a:ext>
            </a:extLst>
          </p:cNvPr>
          <p:cNvSpPr>
            <a:spLocks noGrp="1"/>
          </p:cNvSpPr>
          <p:nvPr>
            <p:ph type="pic" sz="quarter" idx="13" hasCustomPrompt="1"/>
          </p:nvPr>
        </p:nvSpPr>
        <p:spPr>
          <a:xfrm>
            <a:off x="3733800" y="1769532"/>
            <a:ext cx="1924050" cy="2019300"/>
          </a:xfrm>
          <a:prstGeom prst="rect">
            <a:avLst/>
          </a:prstGeom>
          <a:pattFill prst="pct40">
            <a:fgClr>
              <a:schemeClr val="bg2"/>
            </a:fgClr>
            <a:bgClr>
              <a:schemeClr val="bg1"/>
            </a:bgClr>
          </a:pattFill>
        </p:spPr>
        <p:txBody>
          <a:bodyPr anchor="ctr">
            <a:normAutofit/>
          </a:bodyPr>
          <a:lstStyle>
            <a:lvl1pPr marL="0" indent="0" algn="ctr">
              <a:buNone/>
              <a:defRPr sz="1800"/>
            </a:lvl1pPr>
          </a:lstStyle>
          <a:p>
            <a:r>
              <a:rPr lang="en-US"/>
              <a:t>Drag and Drop your picture here</a:t>
            </a:r>
          </a:p>
        </p:txBody>
      </p:sp>
      <p:sp>
        <p:nvSpPr>
          <p:cNvPr id="8" name="Picture Placeholder 6">
            <a:extLst>
              <a:ext uri="{FF2B5EF4-FFF2-40B4-BE49-F238E27FC236}">
                <a16:creationId xmlns:a16="http://schemas.microsoft.com/office/drawing/2014/main" id="{A3C1C2C7-ECA4-4270-AD3E-72113C0C8222}"/>
              </a:ext>
            </a:extLst>
          </p:cNvPr>
          <p:cNvSpPr>
            <a:spLocks noGrp="1"/>
          </p:cNvSpPr>
          <p:nvPr>
            <p:ph type="pic" sz="quarter" idx="14" hasCustomPrompt="1"/>
          </p:nvPr>
        </p:nvSpPr>
        <p:spPr>
          <a:xfrm>
            <a:off x="6362700" y="1769532"/>
            <a:ext cx="1924050" cy="2019300"/>
          </a:xfrm>
          <a:prstGeom prst="rect">
            <a:avLst/>
          </a:prstGeom>
          <a:pattFill prst="pct40">
            <a:fgClr>
              <a:schemeClr val="bg2"/>
            </a:fgClr>
            <a:bgClr>
              <a:schemeClr val="bg1"/>
            </a:bgClr>
          </a:pattFill>
        </p:spPr>
        <p:txBody>
          <a:bodyPr anchor="ctr">
            <a:normAutofit/>
          </a:bodyPr>
          <a:lstStyle>
            <a:lvl1pPr marL="0" indent="0" algn="ctr">
              <a:buNone/>
              <a:defRPr sz="1800"/>
            </a:lvl1pPr>
          </a:lstStyle>
          <a:p>
            <a:r>
              <a:rPr lang="en-US"/>
              <a:t>Drag and Drop your picture here</a:t>
            </a:r>
          </a:p>
        </p:txBody>
      </p:sp>
      <p:sp>
        <p:nvSpPr>
          <p:cNvPr id="9" name="Picture Placeholder 6">
            <a:extLst>
              <a:ext uri="{FF2B5EF4-FFF2-40B4-BE49-F238E27FC236}">
                <a16:creationId xmlns:a16="http://schemas.microsoft.com/office/drawing/2014/main" id="{116AC1B5-1B39-4EE9-9196-09587D42E2C2}"/>
              </a:ext>
            </a:extLst>
          </p:cNvPr>
          <p:cNvSpPr>
            <a:spLocks noGrp="1"/>
          </p:cNvSpPr>
          <p:nvPr>
            <p:ph type="pic" sz="quarter" idx="15" hasCustomPrompt="1"/>
          </p:nvPr>
        </p:nvSpPr>
        <p:spPr>
          <a:xfrm>
            <a:off x="8991600" y="1769532"/>
            <a:ext cx="1924050" cy="2019300"/>
          </a:xfrm>
          <a:prstGeom prst="rect">
            <a:avLst/>
          </a:prstGeom>
          <a:pattFill prst="pct40">
            <a:fgClr>
              <a:schemeClr val="bg2"/>
            </a:fgClr>
            <a:bgClr>
              <a:schemeClr val="bg1"/>
            </a:bgClr>
          </a:pattFill>
        </p:spPr>
        <p:txBody>
          <a:bodyPr anchor="ctr">
            <a:normAutofit/>
          </a:bodyPr>
          <a:lstStyle>
            <a:lvl1pPr marL="0" indent="0" algn="ctr">
              <a:buNone/>
              <a:defRPr sz="1800"/>
            </a:lvl1pPr>
          </a:lstStyle>
          <a:p>
            <a:r>
              <a:rPr lang="en-US"/>
              <a:t>Drag and Drop your picture here</a:t>
            </a:r>
          </a:p>
        </p:txBody>
      </p:sp>
      <p:sp>
        <p:nvSpPr>
          <p:cNvPr id="13" name="Text Placeholder 5">
            <a:extLst>
              <a:ext uri="{FF2B5EF4-FFF2-40B4-BE49-F238E27FC236}">
                <a16:creationId xmlns:a16="http://schemas.microsoft.com/office/drawing/2014/main" id="{A3A203FF-9A2B-E128-04CF-B3DC2A1C30A2}"/>
              </a:ext>
            </a:extLst>
          </p:cNvPr>
          <p:cNvSpPr>
            <a:spLocks noGrp="1"/>
          </p:cNvSpPr>
          <p:nvPr>
            <p:ph type="body" sz="quarter" idx="20" hasCustomPrompt="1"/>
          </p:nvPr>
        </p:nvSpPr>
        <p:spPr>
          <a:xfrm>
            <a:off x="3733800" y="4865182"/>
            <a:ext cx="1924050" cy="434623"/>
          </a:xfrm>
          <a:prstGeom prst="rect">
            <a:avLst/>
          </a:prstGeom>
        </p:spPr>
        <p:txBody>
          <a:bodyPr>
            <a:noAutofit/>
          </a:bodyPr>
          <a:lstStyle>
            <a:lvl1pPr marL="0" indent="0">
              <a:buNone/>
              <a:defRPr sz="2400" b="0" i="1">
                <a:solidFill>
                  <a:schemeClr val="tx1"/>
                </a:solidFill>
              </a:defRPr>
            </a:lvl1pPr>
          </a:lstStyle>
          <a:p>
            <a:pPr lvl="0"/>
            <a:r>
              <a:rPr lang="en-GB"/>
              <a:t>Insert title here</a:t>
            </a:r>
            <a:endParaRPr lang="en-US"/>
          </a:p>
        </p:txBody>
      </p:sp>
      <p:sp>
        <p:nvSpPr>
          <p:cNvPr id="14" name="Text Placeholder 5">
            <a:extLst>
              <a:ext uri="{FF2B5EF4-FFF2-40B4-BE49-F238E27FC236}">
                <a16:creationId xmlns:a16="http://schemas.microsoft.com/office/drawing/2014/main" id="{D995D0DE-336A-75C2-7460-8678528EBFA5}"/>
              </a:ext>
            </a:extLst>
          </p:cNvPr>
          <p:cNvSpPr>
            <a:spLocks noGrp="1"/>
          </p:cNvSpPr>
          <p:nvPr>
            <p:ph type="body" sz="quarter" idx="21" hasCustomPrompt="1"/>
          </p:nvPr>
        </p:nvSpPr>
        <p:spPr>
          <a:xfrm>
            <a:off x="3733800" y="4057302"/>
            <a:ext cx="1924050" cy="434623"/>
          </a:xfrm>
          <a:prstGeom prst="rect">
            <a:avLst/>
          </a:prstGeom>
        </p:spPr>
        <p:txBody>
          <a:bodyPr>
            <a:noAutofit/>
          </a:bodyPr>
          <a:lstStyle>
            <a:lvl1pPr marL="0" indent="0">
              <a:buNone/>
              <a:defRPr sz="2400" b="1">
                <a:solidFill>
                  <a:schemeClr val="tx2"/>
                </a:solidFill>
              </a:defRPr>
            </a:lvl1pPr>
          </a:lstStyle>
          <a:p>
            <a:pPr lvl="0"/>
            <a:r>
              <a:rPr lang="en-GB"/>
              <a:t>Insert name here</a:t>
            </a:r>
            <a:endParaRPr lang="en-US"/>
          </a:p>
        </p:txBody>
      </p:sp>
      <p:sp>
        <p:nvSpPr>
          <p:cNvPr id="16" name="Text Placeholder 5">
            <a:extLst>
              <a:ext uri="{FF2B5EF4-FFF2-40B4-BE49-F238E27FC236}">
                <a16:creationId xmlns:a16="http://schemas.microsoft.com/office/drawing/2014/main" id="{BA85C69F-AA1C-F6C0-8550-DE7DD066D9C6}"/>
              </a:ext>
            </a:extLst>
          </p:cNvPr>
          <p:cNvSpPr>
            <a:spLocks noGrp="1"/>
          </p:cNvSpPr>
          <p:nvPr>
            <p:ph type="body" sz="quarter" idx="23" hasCustomPrompt="1"/>
          </p:nvPr>
        </p:nvSpPr>
        <p:spPr>
          <a:xfrm>
            <a:off x="6362699" y="4865182"/>
            <a:ext cx="1924050" cy="434623"/>
          </a:xfrm>
          <a:prstGeom prst="rect">
            <a:avLst/>
          </a:prstGeom>
        </p:spPr>
        <p:txBody>
          <a:bodyPr>
            <a:noAutofit/>
          </a:bodyPr>
          <a:lstStyle>
            <a:lvl1pPr marL="0" indent="0">
              <a:buNone/>
              <a:defRPr sz="2400" b="0" i="1">
                <a:solidFill>
                  <a:schemeClr val="tx1"/>
                </a:solidFill>
              </a:defRPr>
            </a:lvl1pPr>
          </a:lstStyle>
          <a:p>
            <a:pPr lvl="0"/>
            <a:r>
              <a:rPr lang="en-GB"/>
              <a:t>Insert title here</a:t>
            </a:r>
            <a:endParaRPr lang="en-US"/>
          </a:p>
        </p:txBody>
      </p:sp>
      <p:sp>
        <p:nvSpPr>
          <p:cNvPr id="17" name="Text Placeholder 5">
            <a:extLst>
              <a:ext uri="{FF2B5EF4-FFF2-40B4-BE49-F238E27FC236}">
                <a16:creationId xmlns:a16="http://schemas.microsoft.com/office/drawing/2014/main" id="{B179D00A-11C3-1583-4B83-3C246F99B0B5}"/>
              </a:ext>
            </a:extLst>
          </p:cNvPr>
          <p:cNvSpPr>
            <a:spLocks noGrp="1"/>
          </p:cNvSpPr>
          <p:nvPr>
            <p:ph type="body" sz="quarter" idx="24" hasCustomPrompt="1"/>
          </p:nvPr>
        </p:nvSpPr>
        <p:spPr>
          <a:xfrm>
            <a:off x="6362699" y="4057302"/>
            <a:ext cx="1924050" cy="434623"/>
          </a:xfrm>
          <a:prstGeom prst="rect">
            <a:avLst/>
          </a:prstGeom>
        </p:spPr>
        <p:txBody>
          <a:bodyPr>
            <a:noAutofit/>
          </a:bodyPr>
          <a:lstStyle>
            <a:lvl1pPr marL="0" indent="0">
              <a:buNone/>
              <a:defRPr sz="2400" b="1">
                <a:solidFill>
                  <a:schemeClr val="tx2"/>
                </a:solidFill>
              </a:defRPr>
            </a:lvl1pPr>
          </a:lstStyle>
          <a:p>
            <a:pPr lvl="0"/>
            <a:r>
              <a:rPr lang="en-GB"/>
              <a:t>Insert name here</a:t>
            </a:r>
            <a:endParaRPr lang="en-US"/>
          </a:p>
        </p:txBody>
      </p:sp>
      <p:sp>
        <p:nvSpPr>
          <p:cNvPr id="19" name="Text Placeholder 5">
            <a:extLst>
              <a:ext uri="{FF2B5EF4-FFF2-40B4-BE49-F238E27FC236}">
                <a16:creationId xmlns:a16="http://schemas.microsoft.com/office/drawing/2014/main" id="{40A591FB-CBD2-CDFE-8028-D52A20BD4660}"/>
              </a:ext>
            </a:extLst>
          </p:cNvPr>
          <p:cNvSpPr>
            <a:spLocks noGrp="1"/>
          </p:cNvSpPr>
          <p:nvPr>
            <p:ph type="body" sz="quarter" idx="26" hasCustomPrompt="1"/>
          </p:nvPr>
        </p:nvSpPr>
        <p:spPr>
          <a:xfrm>
            <a:off x="8991600" y="4865182"/>
            <a:ext cx="1924050" cy="434623"/>
          </a:xfrm>
          <a:prstGeom prst="rect">
            <a:avLst/>
          </a:prstGeom>
        </p:spPr>
        <p:txBody>
          <a:bodyPr>
            <a:noAutofit/>
          </a:bodyPr>
          <a:lstStyle>
            <a:lvl1pPr marL="0" indent="0">
              <a:buNone/>
              <a:defRPr sz="2400" b="0" i="1">
                <a:solidFill>
                  <a:schemeClr val="tx1"/>
                </a:solidFill>
              </a:defRPr>
            </a:lvl1pPr>
          </a:lstStyle>
          <a:p>
            <a:pPr lvl="0"/>
            <a:r>
              <a:rPr lang="en-GB"/>
              <a:t>Insert title here</a:t>
            </a:r>
            <a:endParaRPr lang="en-US"/>
          </a:p>
        </p:txBody>
      </p:sp>
      <p:sp>
        <p:nvSpPr>
          <p:cNvPr id="20" name="Text Placeholder 5">
            <a:extLst>
              <a:ext uri="{FF2B5EF4-FFF2-40B4-BE49-F238E27FC236}">
                <a16:creationId xmlns:a16="http://schemas.microsoft.com/office/drawing/2014/main" id="{A3D2E148-50EA-58FC-C208-17E22FB419CC}"/>
              </a:ext>
            </a:extLst>
          </p:cNvPr>
          <p:cNvSpPr>
            <a:spLocks noGrp="1"/>
          </p:cNvSpPr>
          <p:nvPr>
            <p:ph type="body" sz="quarter" idx="27" hasCustomPrompt="1"/>
          </p:nvPr>
        </p:nvSpPr>
        <p:spPr>
          <a:xfrm>
            <a:off x="8991600" y="4057302"/>
            <a:ext cx="1924050" cy="434623"/>
          </a:xfrm>
          <a:prstGeom prst="rect">
            <a:avLst/>
          </a:prstGeom>
        </p:spPr>
        <p:txBody>
          <a:bodyPr>
            <a:noAutofit/>
          </a:bodyPr>
          <a:lstStyle>
            <a:lvl1pPr marL="0" indent="0">
              <a:buNone/>
              <a:defRPr sz="2400" b="1">
                <a:solidFill>
                  <a:schemeClr val="tx2"/>
                </a:solidFill>
              </a:defRPr>
            </a:lvl1pPr>
          </a:lstStyle>
          <a:p>
            <a:pPr lvl="0"/>
            <a:r>
              <a:rPr lang="en-GB"/>
              <a:t>Insert name here</a:t>
            </a:r>
            <a:endParaRPr lang="en-US"/>
          </a:p>
        </p:txBody>
      </p:sp>
      <p:sp>
        <p:nvSpPr>
          <p:cNvPr id="11" name="Title 10">
            <a:extLst>
              <a:ext uri="{FF2B5EF4-FFF2-40B4-BE49-F238E27FC236}">
                <a16:creationId xmlns:a16="http://schemas.microsoft.com/office/drawing/2014/main" id="{C04E8A6A-D487-0BD3-241D-4B3F1153DB96}"/>
              </a:ext>
            </a:extLst>
          </p:cNvPr>
          <p:cNvSpPr>
            <a:spLocks noGrp="1"/>
          </p:cNvSpPr>
          <p:nvPr>
            <p:ph type="title"/>
          </p:nvPr>
        </p:nvSpPr>
        <p:spPr/>
        <p:txBody>
          <a:bodyPr/>
          <a:lstStyle>
            <a:lvl1pPr algn="ctr">
              <a:defRPr>
                <a:solidFill>
                  <a:schemeClr val="tx2"/>
                </a:solidFill>
              </a:defRPr>
            </a:lvl1pPr>
          </a:lstStyle>
          <a:p>
            <a:r>
              <a:rPr lang="en-GB"/>
              <a:t>Click to edit Master title style</a:t>
            </a:r>
            <a:endParaRPr lang="en-US"/>
          </a:p>
        </p:txBody>
      </p:sp>
      <p:sp>
        <p:nvSpPr>
          <p:cNvPr id="3" name="Slide Number Placeholder 5">
            <a:extLst>
              <a:ext uri="{FF2B5EF4-FFF2-40B4-BE49-F238E27FC236}">
                <a16:creationId xmlns:a16="http://schemas.microsoft.com/office/drawing/2014/main" id="{630F7D8B-025E-C400-7D0E-89A8AE17A99B}"/>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a:p>
        </p:txBody>
      </p:sp>
      <p:pic>
        <p:nvPicPr>
          <p:cNvPr id="2" name="Graphic 1">
            <a:extLst>
              <a:ext uri="{FF2B5EF4-FFF2-40B4-BE49-F238E27FC236}">
                <a16:creationId xmlns:a16="http://schemas.microsoft.com/office/drawing/2014/main" id="{E77DFBB9-F86C-18E3-D8A5-AC65B02913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206" y="6370788"/>
            <a:ext cx="1633017" cy="352645"/>
          </a:xfrm>
          <a:prstGeom prst="rect">
            <a:avLst/>
          </a:prstGeom>
        </p:spPr>
      </p:pic>
    </p:spTree>
    <p:extLst>
      <p:ext uri="{BB962C8B-B14F-4D97-AF65-F5344CB8AC3E}">
        <p14:creationId xmlns:p14="http://schemas.microsoft.com/office/powerpoint/2010/main" val="36307761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0A084B35-830F-470A-4A43-BBE37F271591}"/>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bg1"/>
          </a:solidFill>
          <a:ln w="12700" cap="flat">
            <a:noFill/>
            <a:prstDash val="solid"/>
            <a:miter/>
          </a:ln>
        </p:spPr>
        <p:txBody>
          <a:bodyPr wrap="square" rtlCol="0" anchor="ctr">
            <a:noAutofit/>
          </a:bodyPr>
          <a:lstStyle/>
          <a:p>
            <a:endParaRPr lang="en-US"/>
          </a:p>
        </p:txBody>
      </p:sp>
      <p:pic>
        <p:nvPicPr>
          <p:cNvPr id="4" name="Picture 3" descr="A blue dotted world map&#10;&#10;Description automatically generated">
            <a:extLst>
              <a:ext uri="{FF2B5EF4-FFF2-40B4-BE49-F238E27FC236}">
                <a16:creationId xmlns:a16="http://schemas.microsoft.com/office/drawing/2014/main" id="{A14B0BB9-E1E0-32E2-1CE0-212CF3614B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867" r="15411" b="3318"/>
          <a:stretch/>
        </p:blipFill>
        <p:spPr>
          <a:xfrm>
            <a:off x="6096000" y="-6707"/>
            <a:ext cx="6096000" cy="6236995"/>
          </a:xfrm>
          <a:prstGeom prst="rect">
            <a:avLst/>
          </a:prstGeom>
        </p:spPr>
      </p:pic>
      <p:sp>
        <p:nvSpPr>
          <p:cNvPr id="11" name="Text Placeholder 5">
            <a:extLst>
              <a:ext uri="{FF2B5EF4-FFF2-40B4-BE49-F238E27FC236}">
                <a16:creationId xmlns:a16="http://schemas.microsoft.com/office/drawing/2014/main" id="{AEAED4C5-5172-397E-E95E-DB9E95831802}"/>
              </a:ext>
            </a:extLst>
          </p:cNvPr>
          <p:cNvSpPr>
            <a:spLocks noGrp="1"/>
          </p:cNvSpPr>
          <p:nvPr>
            <p:ph type="body" sz="quarter" idx="12" hasCustomPrompt="1"/>
          </p:nvPr>
        </p:nvSpPr>
        <p:spPr>
          <a:xfrm>
            <a:off x="235482" y="4217482"/>
            <a:ext cx="5860518" cy="1100455"/>
          </a:xfrm>
          <a:prstGeom prst="rect">
            <a:avLst/>
          </a:prstGeom>
        </p:spPr>
        <p:txBody>
          <a:bodyPr>
            <a:noAutofit/>
          </a:bodyPr>
          <a:lstStyle>
            <a:lvl1pPr marL="0" indent="0" algn="ctr">
              <a:buNone/>
              <a:defRPr sz="2400" b="0">
                <a:solidFill>
                  <a:schemeClr val="tx1"/>
                </a:solidFill>
              </a:defRPr>
            </a:lvl1pPr>
          </a:lstStyle>
          <a:p>
            <a:pPr lvl="0"/>
            <a:r>
              <a:rPr lang="en-GB"/>
              <a:t>Additional text here if needed</a:t>
            </a:r>
            <a:endParaRPr lang="en-US"/>
          </a:p>
        </p:txBody>
      </p:sp>
      <p:sp>
        <p:nvSpPr>
          <p:cNvPr id="13" name="TextBox 12">
            <a:extLst>
              <a:ext uri="{FF2B5EF4-FFF2-40B4-BE49-F238E27FC236}">
                <a16:creationId xmlns:a16="http://schemas.microsoft.com/office/drawing/2014/main" id="{146594DE-8476-DFCB-6A69-04CEF8D7ABC9}"/>
              </a:ext>
            </a:extLst>
          </p:cNvPr>
          <p:cNvSpPr txBox="1"/>
          <p:nvPr userDrawn="1"/>
        </p:nvSpPr>
        <p:spPr>
          <a:xfrm>
            <a:off x="235483" y="3066022"/>
            <a:ext cx="5860517" cy="769441"/>
          </a:xfrm>
          <a:prstGeom prst="rect">
            <a:avLst/>
          </a:prstGeom>
          <a:noFill/>
        </p:spPr>
        <p:txBody>
          <a:bodyPr wrap="square" rtlCol="0">
            <a:spAutoFit/>
          </a:bodyPr>
          <a:lstStyle/>
          <a:p>
            <a:pPr algn="ctr"/>
            <a:r>
              <a:rPr lang="en-US" sz="4400" b="1">
                <a:solidFill>
                  <a:schemeClr val="tx2"/>
                </a:solidFill>
              </a:rPr>
              <a:t>Thank you</a:t>
            </a:r>
          </a:p>
        </p:txBody>
      </p:sp>
      <p:pic>
        <p:nvPicPr>
          <p:cNvPr id="7" name="Graphic 6">
            <a:extLst>
              <a:ext uri="{FF2B5EF4-FFF2-40B4-BE49-F238E27FC236}">
                <a16:creationId xmlns:a16="http://schemas.microsoft.com/office/drawing/2014/main" id="{1217DA41-C479-7C57-C924-D8899101A85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242136" y="1914562"/>
            <a:ext cx="3847211" cy="769441"/>
          </a:xfrm>
          <a:prstGeom prst="rect">
            <a:avLst/>
          </a:prstGeom>
        </p:spPr>
      </p:pic>
    </p:spTree>
    <p:extLst>
      <p:ext uri="{BB962C8B-B14F-4D97-AF65-F5344CB8AC3E}">
        <p14:creationId xmlns:p14="http://schemas.microsoft.com/office/powerpoint/2010/main" val="3384988592"/>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ack Cover (Blue)">
    <p:bg>
      <p:bgPr>
        <a:solidFill>
          <a:schemeClr val="accent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6D4FC13-5B04-8577-6D35-B2DF8F9E96F3}"/>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bg1"/>
          </a:solidFill>
          <a:ln w="12700" cap="flat">
            <a:noFill/>
            <a:prstDash val="solid"/>
            <a:miter/>
          </a:ln>
        </p:spPr>
        <p:txBody>
          <a:bodyPr wrap="square" rtlCol="0" anchor="ctr">
            <a:noAutofit/>
          </a:bodyPr>
          <a:lstStyle/>
          <a:p>
            <a:endParaRPr lang="en-US"/>
          </a:p>
        </p:txBody>
      </p:sp>
      <p:sp>
        <p:nvSpPr>
          <p:cNvPr id="9" name="Text Placeholder 5">
            <a:extLst>
              <a:ext uri="{FF2B5EF4-FFF2-40B4-BE49-F238E27FC236}">
                <a16:creationId xmlns:a16="http://schemas.microsoft.com/office/drawing/2014/main" id="{F9272E54-21A4-42BB-D5D6-46189C2838DD}"/>
              </a:ext>
            </a:extLst>
          </p:cNvPr>
          <p:cNvSpPr>
            <a:spLocks noGrp="1"/>
          </p:cNvSpPr>
          <p:nvPr>
            <p:ph type="body" sz="quarter" idx="12" hasCustomPrompt="1"/>
          </p:nvPr>
        </p:nvSpPr>
        <p:spPr>
          <a:xfrm>
            <a:off x="235482" y="4217482"/>
            <a:ext cx="5860518" cy="1100455"/>
          </a:xfrm>
          <a:prstGeom prst="rect">
            <a:avLst/>
          </a:prstGeom>
        </p:spPr>
        <p:txBody>
          <a:bodyPr>
            <a:noAutofit/>
          </a:bodyPr>
          <a:lstStyle>
            <a:lvl1pPr marL="0" indent="0" algn="ctr">
              <a:buNone/>
              <a:defRPr sz="2400" b="0">
                <a:solidFill>
                  <a:schemeClr val="tx1"/>
                </a:solidFill>
              </a:defRPr>
            </a:lvl1pPr>
          </a:lstStyle>
          <a:p>
            <a:pPr lvl="0"/>
            <a:r>
              <a:rPr lang="en-GB"/>
              <a:t>Additional text here if needed</a:t>
            </a:r>
            <a:endParaRPr lang="en-US"/>
          </a:p>
        </p:txBody>
      </p:sp>
      <p:sp>
        <p:nvSpPr>
          <p:cNvPr id="10" name="TextBox 9">
            <a:extLst>
              <a:ext uri="{FF2B5EF4-FFF2-40B4-BE49-F238E27FC236}">
                <a16:creationId xmlns:a16="http://schemas.microsoft.com/office/drawing/2014/main" id="{761D60EB-635D-3290-A854-6905D5503DB2}"/>
              </a:ext>
            </a:extLst>
          </p:cNvPr>
          <p:cNvSpPr txBox="1"/>
          <p:nvPr userDrawn="1"/>
        </p:nvSpPr>
        <p:spPr>
          <a:xfrm>
            <a:off x="235483" y="3066022"/>
            <a:ext cx="5860517" cy="769441"/>
          </a:xfrm>
          <a:prstGeom prst="rect">
            <a:avLst/>
          </a:prstGeom>
          <a:noFill/>
        </p:spPr>
        <p:txBody>
          <a:bodyPr wrap="square" rtlCol="0">
            <a:spAutoFit/>
          </a:bodyPr>
          <a:lstStyle/>
          <a:p>
            <a:pPr algn="ctr"/>
            <a:r>
              <a:rPr lang="en-US" sz="4400" b="1">
                <a:solidFill>
                  <a:schemeClr val="tx2"/>
                </a:solidFill>
              </a:rPr>
              <a:t>Thank you</a:t>
            </a:r>
          </a:p>
        </p:txBody>
      </p:sp>
      <p:pic>
        <p:nvPicPr>
          <p:cNvPr id="12" name="Graphic 11">
            <a:extLst>
              <a:ext uri="{FF2B5EF4-FFF2-40B4-BE49-F238E27FC236}">
                <a16:creationId xmlns:a16="http://schemas.microsoft.com/office/drawing/2014/main" id="{92C58945-0379-0C6C-9740-B5E2CC205F0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42136" y="1914562"/>
            <a:ext cx="3847211" cy="769441"/>
          </a:xfrm>
          <a:prstGeom prst="rect">
            <a:avLst/>
          </a:prstGeom>
        </p:spPr>
      </p:pic>
      <p:pic>
        <p:nvPicPr>
          <p:cNvPr id="3" name="Picture 2" descr="A blue dotted world map&#10;&#10;Description automatically generated">
            <a:extLst>
              <a:ext uri="{FF2B5EF4-FFF2-40B4-BE49-F238E27FC236}">
                <a16:creationId xmlns:a16="http://schemas.microsoft.com/office/drawing/2014/main" id="{36BAD69B-67D2-F3F6-9729-EB64527A08C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9867" r="15411" b="3318"/>
          <a:stretch/>
        </p:blipFill>
        <p:spPr>
          <a:xfrm>
            <a:off x="6096000" y="-6707"/>
            <a:ext cx="6096000" cy="6236995"/>
          </a:xfrm>
          <a:prstGeom prst="rect">
            <a:avLst/>
          </a:prstGeom>
        </p:spPr>
      </p:pic>
    </p:spTree>
    <p:extLst>
      <p:ext uri="{BB962C8B-B14F-4D97-AF65-F5344CB8AC3E}">
        <p14:creationId xmlns:p14="http://schemas.microsoft.com/office/powerpoint/2010/main" val="258017969"/>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ack Cover (Grey)">
    <p:bg>
      <p:bgPr>
        <a:solidFill>
          <a:schemeClr val="bg2"/>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F5107A5C-5275-3FB6-6757-2644ACCBFAB6}"/>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bg1"/>
          </a:solidFill>
          <a:ln w="12700" cap="flat">
            <a:noFill/>
            <a:prstDash val="solid"/>
            <a:miter/>
          </a:ln>
        </p:spPr>
        <p:txBody>
          <a:bodyPr wrap="square" rtlCol="0" anchor="ctr">
            <a:noAutofit/>
          </a:bodyPr>
          <a:lstStyle/>
          <a:p>
            <a:endParaRPr lang="en-US"/>
          </a:p>
        </p:txBody>
      </p:sp>
      <p:sp>
        <p:nvSpPr>
          <p:cNvPr id="6" name="Text Placeholder 5">
            <a:extLst>
              <a:ext uri="{FF2B5EF4-FFF2-40B4-BE49-F238E27FC236}">
                <a16:creationId xmlns:a16="http://schemas.microsoft.com/office/drawing/2014/main" id="{C3883E37-C510-B68C-15AD-945FACDFF458}"/>
              </a:ext>
            </a:extLst>
          </p:cNvPr>
          <p:cNvSpPr>
            <a:spLocks noGrp="1"/>
          </p:cNvSpPr>
          <p:nvPr>
            <p:ph type="body" sz="quarter" idx="12" hasCustomPrompt="1"/>
          </p:nvPr>
        </p:nvSpPr>
        <p:spPr>
          <a:xfrm>
            <a:off x="235482" y="4217482"/>
            <a:ext cx="5860518" cy="1100455"/>
          </a:xfrm>
          <a:prstGeom prst="rect">
            <a:avLst/>
          </a:prstGeom>
        </p:spPr>
        <p:txBody>
          <a:bodyPr>
            <a:noAutofit/>
          </a:bodyPr>
          <a:lstStyle>
            <a:lvl1pPr marL="0" indent="0" algn="ctr">
              <a:buNone/>
              <a:defRPr sz="2400" b="0">
                <a:solidFill>
                  <a:schemeClr val="tx1"/>
                </a:solidFill>
              </a:defRPr>
            </a:lvl1pPr>
          </a:lstStyle>
          <a:p>
            <a:pPr lvl="0"/>
            <a:r>
              <a:rPr lang="en-GB"/>
              <a:t>Additional text here if needed</a:t>
            </a:r>
            <a:endParaRPr lang="en-US"/>
          </a:p>
        </p:txBody>
      </p:sp>
      <p:sp>
        <p:nvSpPr>
          <p:cNvPr id="9" name="TextBox 8">
            <a:extLst>
              <a:ext uri="{FF2B5EF4-FFF2-40B4-BE49-F238E27FC236}">
                <a16:creationId xmlns:a16="http://schemas.microsoft.com/office/drawing/2014/main" id="{D2076D75-D921-C288-D9E4-8496F7BEBCC3}"/>
              </a:ext>
            </a:extLst>
          </p:cNvPr>
          <p:cNvSpPr txBox="1"/>
          <p:nvPr userDrawn="1"/>
        </p:nvSpPr>
        <p:spPr>
          <a:xfrm>
            <a:off x="235483" y="3066022"/>
            <a:ext cx="5860517" cy="769441"/>
          </a:xfrm>
          <a:prstGeom prst="rect">
            <a:avLst/>
          </a:prstGeom>
          <a:noFill/>
        </p:spPr>
        <p:txBody>
          <a:bodyPr wrap="square" rtlCol="0">
            <a:spAutoFit/>
          </a:bodyPr>
          <a:lstStyle/>
          <a:p>
            <a:pPr algn="ctr"/>
            <a:r>
              <a:rPr lang="en-US" sz="4400" b="1">
                <a:solidFill>
                  <a:schemeClr val="tx2"/>
                </a:solidFill>
              </a:rPr>
              <a:t>Thank you</a:t>
            </a:r>
          </a:p>
        </p:txBody>
      </p:sp>
      <p:pic>
        <p:nvPicPr>
          <p:cNvPr id="12" name="Graphic 11">
            <a:extLst>
              <a:ext uri="{FF2B5EF4-FFF2-40B4-BE49-F238E27FC236}">
                <a16:creationId xmlns:a16="http://schemas.microsoft.com/office/drawing/2014/main" id="{25632C41-0A23-C111-3CF1-F0E79A6D154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42136" y="1914562"/>
            <a:ext cx="3847211" cy="769441"/>
          </a:xfrm>
          <a:prstGeom prst="rect">
            <a:avLst/>
          </a:prstGeom>
        </p:spPr>
      </p:pic>
      <p:pic>
        <p:nvPicPr>
          <p:cNvPr id="3" name="Picture 2" descr="A blue dotted world map&#10;&#10;Description automatically generated">
            <a:extLst>
              <a:ext uri="{FF2B5EF4-FFF2-40B4-BE49-F238E27FC236}">
                <a16:creationId xmlns:a16="http://schemas.microsoft.com/office/drawing/2014/main" id="{24BA4500-B2FE-9849-1101-66995266996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9867" r="15411" b="3318"/>
          <a:stretch/>
        </p:blipFill>
        <p:spPr>
          <a:xfrm>
            <a:off x="6096000" y="-6707"/>
            <a:ext cx="6096000" cy="6236995"/>
          </a:xfrm>
          <a:prstGeom prst="rect">
            <a:avLst/>
          </a:prstGeom>
        </p:spPr>
      </p:pic>
    </p:spTree>
    <p:extLst>
      <p:ext uri="{BB962C8B-B14F-4D97-AF65-F5344CB8AC3E}">
        <p14:creationId xmlns:p14="http://schemas.microsoft.com/office/powerpoint/2010/main" val="320843490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ack Cover Solid">
    <p:bg>
      <p:bgPr>
        <a:solidFill>
          <a:schemeClr val="bg1"/>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F5107A5C-5275-3FB6-6757-2644ACCBFAB6}"/>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tx2"/>
          </a:solidFill>
          <a:ln w="12700" cap="flat">
            <a:noFill/>
            <a:prstDash val="solid"/>
            <a:miter/>
          </a:ln>
        </p:spPr>
        <p:txBody>
          <a:bodyPr wrap="square" rtlCol="0" anchor="ctr">
            <a:noAutofit/>
          </a:bodyPr>
          <a:lstStyle/>
          <a:p>
            <a:endParaRPr lang="en-US"/>
          </a:p>
        </p:txBody>
      </p:sp>
      <p:sp>
        <p:nvSpPr>
          <p:cNvPr id="6" name="Text Placeholder 5">
            <a:extLst>
              <a:ext uri="{FF2B5EF4-FFF2-40B4-BE49-F238E27FC236}">
                <a16:creationId xmlns:a16="http://schemas.microsoft.com/office/drawing/2014/main" id="{C3883E37-C510-B68C-15AD-945FACDFF458}"/>
              </a:ext>
            </a:extLst>
          </p:cNvPr>
          <p:cNvSpPr>
            <a:spLocks noGrp="1"/>
          </p:cNvSpPr>
          <p:nvPr>
            <p:ph type="body" sz="quarter" idx="12" hasCustomPrompt="1"/>
          </p:nvPr>
        </p:nvSpPr>
        <p:spPr>
          <a:xfrm>
            <a:off x="235482" y="4217482"/>
            <a:ext cx="5860518" cy="1100455"/>
          </a:xfrm>
          <a:prstGeom prst="rect">
            <a:avLst/>
          </a:prstGeom>
        </p:spPr>
        <p:txBody>
          <a:bodyPr>
            <a:noAutofit/>
          </a:bodyPr>
          <a:lstStyle>
            <a:lvl1pPr marL="0" indent="0" algn="ctr">
              <a:buNone/>
              <a:defRPr sz="2400" b="0">
                <a:solidFill>
                  <a:schemeClr val="bg1"/>
                </a:solidFill>
              </a:defRPr>
            </a:lvl1pPr>
          </a:lstStyle>
          <a:p>
            <a:pPr lvl="0"/>
            <a:r>
              <a:rPr lang="en-GB"/>
              <a:t>Additional text here if needed</a:t>
            </a:r>
            <a:endParaRPr lang="en-US"/>
          </a:p>
        </p:txBody>
      </p:sp>
      <p:sp>
        <p:nvSpPr>
          <p:cNvPr id="9" name="TextBox 8">
            <a:extLst>
              <a:ext uri="{FF2B5EF4-FFF2-40B4-BE49-F238E27FC236}">
                <a16:creationId xmlns:a16="http://schemas.microsoft.com/office/drawing/2014/main" id="{D2076D75-D921-C288-D9E4-8496F7BEBCC3}"/>
              </a:ext>
            </a:extLst>
          </p:cNvPr>
          <p:cNvSpPr txBox="1"/>
          <p:nvPr userDrawn="1"/>
        </p:nvSpPr>
        <p:spPr>
          <a:xfrm>
            <a:off x="235483" y="3066022"/>
            <a:ext cx="5860517" cy="769441"/>
          </a:xfrm>
          <a:prstGeom prst="rect">
            <a:avLst/>
          </a:prstGeom>
          <a:noFill/>
        </p:spPr>
        <p:txBody>
          <a:bodyPr wrap="square" rtlCol="0">
            <a:spAutoFit/>
          </a:bodyPr>
          <a:lstStyle/>
          <a:p>
            <a:pPr algn="ctr"/>
            <a:r>
              <a:rPr lang="en-US" sz="4400" b="1">
                <a:solidFill>
                  <a:schemeClr val="bg1"/>
                </a:solidFill>
              </a:rPr>
              <a:t>Thank you</a:t>
            </a:r>
          </a:p>
        </p:txBody>
      </p:sp>
      <p:pic>
        <p:nvPicPr>
          <p:cNvPr id="12" name="Graphic 11">
            <a:extLst>
              <a:ext uri="{FF2B5EF4-FFF2-40B4-BE49-F238E27FC236}">
                <a16:creationId xmlns:a16="http://schemas.microsoft.com/office/drawing/2014/main" id="{25632C41-0A23-C111-3CF1-F0E79A6D154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42139" y="1914562"/>
            <a:ext cx="3847205" cy="769441"/>
          </a:xfrm>
          <a:prstGeom prst="rect">
            <a:avLst/>
          </a:prstGeom>
        </p:spPr>
      </p:pic>
      <p:pic>
        <p:nvPicPr>
          <p:cNvPr id="2" name="Picture 1" descr="A blue dotted world map&#10;&#10;Description automatically generated">
            <a:extLst>
              <a:ext uri="{FF2B5EF4-FFF2-40B4-BE49-F238E27FC236}">
                <a16:creationId xmlns:a16="http://schemas.microsoft.com/office/drawing/2014/main" id="{27CA9B08-4699-EF9C-A3EC-3D9CBE6B0D7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9867" r="15411" b="3318"/>
          <a:stretch/>
        </p:blipFill>
        <p:spPr>
          <a:xfrm>
            <a:off x="6096000" y="-6707"/>
            <a:ext cx="6096000" cy="6236995"/>
          </a:xfrm>
          <a:prstGeom prst="rect">
            <a:avLst/>
          </a:prstGeom>
        </p:spPr>
      </p:pic>
    </p:spTree>
    <p:extLst>
      <p:ext uri="{BB962C8B-B14F-4D97-AF65-F5344CB8AC3E}">
        <p14:creationId xmlns:p14="http://schemas.microsoft.com/office/powerpoint/2010/main" val="132269512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Light Blue)">
    <p:bg>
      <p:bgPr>
        <a:solidFill>
          <a:schemeClr val="bg1"/>
        </a:solidFill>
        <a:effectLst/>
      </p:bgPr>
    </p:bg>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06574E50-7B89-8E20-F8AC-4547C402DF5B}"/>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3" name="Freeform 2">
            <a:extLst>
              <a:ext uri="{FF2B5EF4-FFF2-40B4-BE49-F238E27FC236}">
                <a16:creationId xmlns:a16="http://schemas.microsoft.com/office/drawing/2014/main" id="{8770F6B1-C320-7483-83C5-649A4F85DD30}"/>
              </a:ext>
            </a:extLst>
          </p:cNvPr>
          <p:cNvSpPr/>
          <p:nvPr userDrawn="1"/>
        </p:nvSpPr>
        <p:spPr>
          <a:xfrm>
            <a:off x="235482"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blipFill>
            <a:blip r:embed="rId2">
              <a:alphaModFix amt="8000"/>
            </a:blip>
            <a:stretch>
              <a:fillRect t="-21468"/>
            </a:stretch>
          </a:blipFill>
          <a:ln w="12700" cap="flat">
            <a:noFill/>
            <a:prstDash val="solid"/>
            <a:miter/>
          </a:ln>
        </p:spPr>
        <p:txBody>
          <a:bodyPr wrap="square" rtlCol="0" anchor="ctr">
            <a:noAutofit/>
          </a:bodyPr>
          <a:lstStyle/>
          <a:p>
            <a:endParaRPr lang="en-US"/>
          </a:p>
        </p:txBody>
      </p:sp>
      <p:sp>
        <p:nvSpPr>
          <p:cNvPr id="7" name="Text Placeholder 5">
            <a:extLst>
              <a:ext uri="{FF2B5EF4-FFF2-40B4-BE49-F238E27FC236}">
                <a16:creationId xmlns:a16="http://schemas.microsoft.com/office/drawing/2014/main" id="{CA396AF3-EF7A-92F4-32CD-E4E34AC39BF0}"/>
              </a:ext>
            </a:extLst>
          </p:cNvPr>
          <p:cNvSpPr>
            <a:spLocks noGrp="1"/>
          </p:cNvSpPr>
          <p:nvPr>
            <p:ph type="body" sz="quarter" idx="13" hasCustomPrompt="1"/>
          </p:nvPr>
        </p:nvSpPr>
        <p:spPr>
          <a:xfrm>
            <a:off x="2700892" y="2386881"/>
            <a:ext cx="6709326" cy="674975"/>
          </a:xfrm>
          <a:prstGeom prst="rect">
            <a:avLst/>
          </a:prstGeom>
        </p:spPr>
        <p:txBody>
          <a:bodyPr>
            <a:noAutofit/>
          </a:bodyPr>
          <a:lstStyle>
            <a:lvl1pPr marL="0" indent="0" algn="l">
              <a:lnSpc>
                <a:spcPct val="100000"/>
              </a:lnSpc>
              <a:spcBef>
                <a:spcPts val="0"/>
              </a:spcBef>
              <a:spcAft>
                <a:spcPts val="1000"/>
              </a:spcAft>
              <a:buNone/>
              <a:defRPr sz="4400" b="1">
                <a:solidFill>
                  <a:schemeClr val="tx1"/>
                </a:solidFill>
              </a:defRPr>
            </a:lvl1pPr>
          </a:lstStyle>
          <a:p>
            <a:pPr lvl="0"/>
            <a:r>
              <a:rPr lang="en-US"/>
              <a:t>Divider Heading Here and Here and Here</a:t>
            </a:r>
          </a:p>
        </p:txBody>
      </p:sp>
      <p:sp>
        <p:nvSpPr>
          <p:cNvPr id="4" name="Slide Number Placeholder 5">
            <a:extLst>
              <a:ext uri="{FF2B5EF4-FFF2-40B4-BE49-F238E27FC236}">
                <a16:creationId xmlns:a16="http://schemas.microsoft.com/office/drawing/2014/main" id="{79348E15-D29E-B4BB-CDAE-1CC3EF76169D}"/>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tx1">
                    <a:lumMod val="65000"/>
                    <a:lumOff val="35000"/>
                  </a:schemeClr>
                </a:solidFill>
              </a:defRPr>
            </a:lvl1pPr>
          </a:lstStyle>
          <a:p>
            <a:fld id="{2DF82FAA-A2BF-45DE-8144-A32C029355AD}" type="slidenum">
              <a:rPr lang="en-US" smtClean="0"/>
              <a:pPr/>
              <a:t>‹#›</a:t>
            </a:fld>
            <a:endParaRPr lang="en-US"/>
          </a:p>
        </p:txBody>
      </p:sp>
      <p:sp>
        <p:nvSpPr>
          <p:cNvPr id="6" name="Text Placeholder 5">
            <a:extLst>
              <a:ext uri="{FF2B5EF4-FFF2-40B4-BE49-F238E27FC236}">
                <a16:creationId xmlns:a16="http://schemas.microsoft.com/office/drawing/2014/main" id="{8FAE4EC3-C838-E165-66AF-DAF79C0F98E2}"/>
              </a:ext>
            </a:extLst>
          </p:cNvPr>
          <p:cNvSpPr>
            <a:spLocks noGrp="1"/>
          </p:cNvSpPr>
          <p:nvPr>
            <p:ph type="body" sz="quarter" idx="12" hasCustomPrompt="1"/>
          </p:nvPr>
        </p:nvSpPr>
        <p:spPr>
          <a:xfrm>
            <a:off x="2700891" y="5111249"/>
            <a:ext cx="6709326" cy="674975"/>
          </a:xfrm>
          <a:prstGeom prst="rect">
            <a:avLst/>
          </a:prstGeom>
        </p:spPr>
        <p:txBody>
          <a:bodyPr>
            <a:normAutofit/>
          </a:bodyPr>
          <a:lstStyle>
            <a:lvl1pPr marL="0" indent="0">
              <a:lnSpc>
                <a:spcPct val="100000"/>
              </a:lnSpc>
              <a:spcBef>
                <a:spcPts val="0"/>
              </a:spcBef>
              <a:spcAft>
                <a:spcPts val="400"/>
              </a:spcAft>
              <a:buNone/>
              <a:defRPr sz="2800" b="0">
                <a:solidFill>
                  <a:schemeClr val="tx1"/>
                </a:solidFill>
              </a:defRPr>
            </a:lvl1pPr>
          </a:lstStyle>
          <a:p>
            <a:pPr lvl="0"/>
            <a:r>
              <a:rPr lang="en-GB"/>
              <a:t>Insert subtitle here</a:t>
            </a:r>
            <a:endParaRPr lang="en-US"/>
          </a:p>
        </p:txBody>
      </p:sp>
      <p:pic>
        <p:nvPicPr>
          <p:cNvPr id="8" name="Graphic 7">
            <a:extLst>
              <a:ext uri="{FF2B5EF4-FFF2-40B4-BE49-F238E27FC236}">
                <a16:creationId xmlns:a16="http://schemas.microsoft.com/office/drawing/2014/main" id="{8BE93FC0-941C-7B07-BD9A-052D740574D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38200" y="6370788"/>
            <a:ext cx="1633031" cy="352647"/>
          </a:xfrm>
          <a:prstGeom prst="rect">
            <a:avLst/>
          </a:prstGeom>
        </p:spPr>
      </p:pic>
    </p:spTree>
    <p:extLst>
      <p:ext uri="{BB962C8B-B14F-4D97-AF65-F5344CB8AC3E}">
        <p14:creationId xmlns:p14="http://schemas.microsoft.com/office/powerpoint/2010/main" val="3350283334"/>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ack Cover Solid (Blue)">
    <p:bg>
      <p:bgPr>
        <a:solidFill>
          <a:schemeClr val="bg1"/>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F5107A5C-5275-3FB6-6757-2644ACCBFAB6}"/>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6" name="Text Placeholder 5">
            <a:extLst>
              <a:ext uri="{FF2B5EF4-FFF2-40B4-BE49-F238E27FC236}">
                <a16:creationId xmlns:a16="http://schemas.microsoft.com/office/drawing/2014/main" id="{C3883E37-C510-B68C-15AD-945FACDFF458}"/>
              </a:ext>
            </a:extLst>
          </p:cNvPr>
          <p:cNvSpPr>
            <a:spLocks noGrp="1"/>
          </p:cNvSpPr>
          <p:nvPr>
            <p:ph type="body" sz="quarter" idx="12" hasCustomPrompt="1"/>
          </p:nvPr>
        </p:nvSpPr>
        <p:spPr>
          <a:xfrm>
            <a:off x="235482" y="4217482"/>
            <a:ext cx="5860518" cy="1100455"/>
          </a:xfrm>
          <a:prstGeom prst="rect">
            <a:avLst/>
          </a:prstGeom>
        </p:spPr>
        <p:txBody>
          <a:bodyPr>
            <a:noAutofit/>
          </a:bodyPr>
          <a:lstStyle>
            <a:lvl1pPr marL="0" indent="0" algn="ctr">
              <a:buNone/>
              <a:defRPr sz="2400" b="0">
                <a:solidFill>
                  <a:schemeClr val="tx1"/>
                </a:solidFill>
              </a:defRPr>
            </a:lvl1pPr>
          </a:lstStyle>
          <a:p>
            <a:pPr lvl="0"/>
            <a:r>
              <a:rPr lang="en-GB"/>
              <a:t>Additional text here if needed</a:t>
            </a:r>
            <a:endParaRPr lang="en-US"/>
          </a:p>
        </p:txBody>
      </p:sp>
      <p:sp>
        <p:nvSpPr>
          <p:cNvPr id="9" name="TextBox 8">
            <a:extLst>
              <a:ext uri="{FF2B5EF4-FFF2-40B4-BE49-F238E27FC236}">
                <a16:creationId xmlns:a16="http://schemas.microsoft.com/office/drawing/2014/main" id="{D2076D75-D921-C288-D9E4-8496F7BEBCC3}"/>
              </a:ext>
            </a:extLst>
          </p:cNvPr>
          <p:cNvSpPr txBox="1"/>
          <p:nvPr userDrawn="1"/>
        </p:nvSpPr>
        <p:spPr>
          <a:xfrm>
            <a:off x="235483" y="3066022"/>
            <a:ext cx="5860517" cy="769441"/>
          </a:xfrm>
          <a:prstGeom prst="rect">
            <a:avLst/>
          </a:prstGeom>
          <a:noFill/>
        </p:spPr>
        <p:txBody>
          <a:bodyPr wrap="square" rtlCol="0">
            <a:spAutoFit/>
          </a:bodyPr>
          <a:lstStyle/>
          <a:p>
            <a:pPr algn="ctr"/>
            <a:r>
              <a:rPr lang="en-US" sz="4400" b="1">
                <a:solidFill>
                  <a:schemeClr val="tx1"/>
                </a:solidFill>
              </a:rPr>
              <a:t>Thank you</a:t>
            </a:r>
          </a:p>
        </p:txBody>
      </p:sp>
      <p:pic>
        <p:nvPicPr>
          <p:cNvPr id="12" name="Graphic 11">
            <a:extLst>
              <a:ext uri="{FF2B5EF4-FFF2-40B4-BE49-F238E27FC236}">
                <a16:creationId xmlns:a16="http://schemas.microsoft.com/office/drawing/2014/main" id="{25632C41-0A23-C111-3CF1-F0E79A6D154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42139" y="1914562"/>
            <a:ext cx="3847205" cy="769441"/>
          </a:xfrm>
          <a:prstGeom prst="rect">
            <a:avLst/>
          </a:prstGeom>
        </p:spPr>
      </p:pic>
      <p:pic>
        <p:nvPicPr>
          <p:cNvPr id="3" name="Picture 2" descr="A blue dotted world map&#10;&#10;Description automatically generated">
            <a:extLst>
              <a:ext uri="{FF2B5EF4-FFF2-40B4-BE49-F238E27FC236}">
                <a16:creationId xmlns:a16="http://schemas.microsoft.com/office/drawing/2014/main" id="{819EEE42-D438-E3CE-D1BE-5C759E2D0E5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9867" r="15411" b="3318"/>
          <a:stretch/>
        </p:blipFill>
        <p:spPr>
          <a:xfrm>
            <a:off x="6096000" y="-6707"/>
            <a:ext cx="6096000" cy="6236995"/>
          </a:xfrm>
          <a:prstGeom prst="rect">
            <a:avLst/>
          </a:prstGeom>
        </p:spPr>
      </p:pic>
    </p:spTree>
    <p:extLst>
      <p:ext uri="{BB962C8B-B14F-4D97-AF65-F5344CB8AC3E}">
        <p14:creationId xmlns:p14="http://schemas.microsoft.com/office/powerpoint/2010/main" val="2577641904"/>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ack Cover Solid (Grey)">
    <p:bg>
      <p:bgPr>
        <a:solidFill>
          <a:schemeClr val="bg1"/>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F5107A5C-5275-3FB6-6757-2644ACCBFAB6}"/>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bg2"/>
          </a:solidFill>
          <a:ln w="12700" cap="flat">
            <a:noFill/>
            <a:prstDash val="solid"/>
            <a:miter/>
          </a:ln>
        </p:spPr>
        <p:txBody>
          <a:bodyPr wrap="square" rtlCol="0" anchor="ctr">
            <a:noAutofit/>
          </a:bodyPr>
          <a:lstStyle/>
          <a:p>
            <a:endParaRPr lang="en-US"/>
          </a:p>
        </p:txBody>
      </p:sp>
      <p:sp>
        <p:nvSpPr>
          <p:cNvPr id="6" name="Text Placeholder 5">
            <a:extLst>
              <a:ext uri="{FF2B5EF4-FFF2-40B4-BE49-F238E27FC236}">
                <a16:creationId xmlns:a16="http://schemas.microsoft.com/office/drawing/2014/main" id="{C3883E37-C510-B68C-15AD-945FACDFF458}"/>
              </a:ext>
            </a:extLst>
          </p:cNvPr>
          <p:cNvSpPr>
            <a:spLocks noGrp="1"/>
          </p:cNvSpPr>
          <p:nvPr>
            <p:ph type="body" sz="quarter" idx="12" hasCustomPrompt="1"/>
          </p:nvPr>
        </p:nvSpPr>
        <p:spPr>
          <a:xfrm>
            <a:off x="235482" y="4217482"/>
            <a:ext cx="5860518" cy="1100455"/>
          </a:xfrm>
          <a:prstGeom prst="rect">
            <a:avLst/>
          </a:prstGeom>
        </p:spPr>
        <p:txBody>
          <a:bodyPr>
            <a:noAutofit/>
          </a:bodyPr>
          <a:lstStyle>
            <a:lvl1pPr marL="0" indent="0" algn="ctr">
              <a:buNone/>
              <a:defRPr sz="2400" b="0">
                <a:solidFill>
                  <a:schemeClr val="tx1"/>
                </a:solidFill>
              </a:defRPr>
            </a:lvl1pPr>
          </a:lstStyle>
          <a:p>
            <a:pPr lvl="0"/>
            <a:r>
              <a:rPr lang="en-GB"/>
              <a:t>Additional text here if needed</a:t>
            </a:r>
            <a:endParaRPr lang="en-US"/>
          </a:p>
        </p:txBody>
      </p:sp>
      <p:sp>
        <p:nvSpPr>
          <p:cNvPr id="9" name="TextBox 8">
            <a:extLst>
              <a:ext uri="{FF2B5EF4-FFF2-40B4-BE49-F238E27FC236}">
                <a16:creationId xmlns:a16="http://schemas.microsoft.com/office/drawing/2014/main" id="{D2076D75-D921-C288-D9E4-8496F7BEBCC3}"/>
              </a:ext>
            </a:extLst>
          </p:cNvPr>
          <p:cNvSpPr txBox="1"/>
          <p:nvPr userDrawn="1"/>
        </p:nvSpPr>
        <p:spPr>
          <a:xfrm>
            <a:off x="235483" y="3066022"/>
            <a:ext cx="5860517" cy="769441"/>
          </a:xfrm>
          <a:prstGeom prst="rect">
            <a:avLst/>
          </a:prstGeom>
          <a:noFill/>
        </p:spPr>
        <p:txBody>
          <a:bodyPr wrap="square" rtlCol="0">
            <a:spAutoFit/>
          </a:bodyPr>
          <a:lstStyle/>
          <a:p>
            <a:pPr algn="ctr"/>
            <a:r>
              <a:rPr lang="en-US" sz="4400" b="1">
                <a:solidFill>
                  <a:schemeClr val="tx2"/>
                </a:solidFill>
              </a:rPr>
              <a:t>Thank you</a:t>
            </a:r>
          </a:p>
        </p:txBody>
      </p:sp>
      <p:pic>
        <p:nvPicPr>
          <p:cNvPr id="12" name="Graphic 11">
            <a:extLst>
              <a:ext uri="{FF2B5EF4-FFF2-40B4-BE49-F238E27FC236}">
                <a16:creationId xmlns:a16="http://schemas.microsoft.com/office/drawing/2014/main" id="{25632C41-0A23-C111-3CF1-F0E79A6D154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42136" y="1914562"/>
            <a:ext cx="3847211" cy="769441"/>
          </a:xfrm>
          <a:prstGeom prst="rect">
            <a:avLst/>
          </a:prstGeom>
        </p:spPr>
      </p:pic>
      <p:pic>
        <p:nvPicPr>
          <p:cNvPr id="3" name="Picture 2" descr="A blue dotted world map&#10;&#10;Description automatically generated">
            <a:extLst>
              <a:ext uri="{FF2B5EF4-FFF2-40B4-BE49-F238E27FC236}">
                <a16:creationId xmlns:a16="http://schemas.microsoft.com/office/drawing/2014/main" id="{D39F1E3B-C34A-0ACB-9D93-20D8B983254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9867" r="15411" b="3318"/>
          <a:stretch/>
        </p:blipFill>
        <p:spPr>
          <a:xfrm>
            <a:off x="6096000" y="-6707"/>
            <a:ext cx="6096000" cy="6236995"/>
          </a:xfrm>
          <a:prstGeom prst="rect">
            <a:avLst/>
          </a:prstGeom>
        </p:spPr>
      </p:pic>
    </p:spTree>
    <p:extLst>
      <p:ext uri="{BB962C8B-B14F-4D97-AF65-F5344CB8AC3E}">
        <p14:creationId xmlns:p14="http://schemas.microsoft.com/office/powerpoint/2010/main" val="240656372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ack Cover Solid Plain">
    <p:bg>
      <p:bgPr>
        <a:solidFill>
          <a:schemeClr val="bg1"/>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F5107A5C-5275-3FB6-6757-2644ACCBFAB6}"/>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tx2"/>
          </a:solidFill>
          <a:ln w="12700" cap="flat">
            <a:noFill/>
            <a:prstDash val="solid"/>
            <a:miter/>
          </a:ln>
        </p:spPr>
        <p:txBody>
          <a:bodyPr wrap="square" rtlCol="0" anchor="ctr">
            <a:noAutofit/>
          </a:bodyPr>
          <a:lstStyle/>
          <a:p>
            <a:endParaRPr lang="en-US"/>
          </a:p>
        </p:txBody>
      </p:sp>
      <p:sp>
        <p:nvSpPr>
          <p:cNvPr id="6" name="Text Placeholder 5">
            <a:extLst>
              <a:ext uri="{FF2B5EF4-FFF2-40B4-BE49-F238E27FC236}">
                <a16:creationId xmlns:a16="http://schemas.microsoft.com/office/drawing/2014/main" id="{C3883E37-C510-B68C-15AD-945FACDFF458}"/>
              </a:ext>
            </a:extLst>
          </p:cNvPr>
          <p:cNvSpPr>
            <a:spLocks noGrp="1"/>
          </p:cNvSpPr>
          <p:nvPr>
            <p:ph type="body" sz="quarter" idx="12" hasCustomPrompt="1"/>
          </p:nvPr>
        </p:nvSpPr>
        <p:spPr>
          <a:xfrm>
            <a:off x="235482" y="4217482"/>
            <a:ext cx="5860518" cy="1100455"/>
          </a:xfrm>
          <a:prstGeom prst="rect">
            <a:avLst/>
          </a:prstGeom>
        </p:spPr>
        <p:txBody>
          <a:bodyPr>
            <a:noAutofit/>
          </a:bodyPr>
          <a:lstStyle>
            <a:lvl1pPr marL="0" indent="0" algn="ctr">
              <a:buNone/>
              <a:defRPr sz="2400" b="0">
                <a:solidFill>
                  <a:schemeClr val="bg1"/>
                </a:solidFill>
              </a:defRPr>
            </a:lvl1pPr>
          </a:lstStyle>
          <a:p>
            <a:pPr lvl="0"/>
            <a:r>
              <a:rPr lang="en-GB"/>
              <a:t>Additional text here if needed</a:t>
            </a:r>
            <a:endParaRPr lang="en-US"/>
          </a:p>
        </p:txBody>
      </p:sp>
      <p:sp>
        <p:nvSpPr>
          <p:cNvPr id="9" name="TextBox 8">
            <a:extLst>
              <a:ext uri="{FF2B5EF4-FFF2-40B4-BE49-F238E27FC236}">
                <a16:creationId xmlns:a16="http://schemas.microsoft.com/office/drawing/2014/main" id="{D2076D75-D921-C288-D9E4-8496F7BEBCC3}"/>
              </a:ext>
            </a:extLst>
          </p:cNvPr>
          <p:cNvSpPr txBox="1"/>
          <p:nvPr userDrawn="1"/>
        </p:nvSpPr>
        <p:spPr>
          <a:xfrm>
            <a:off x="235483" y="3066022"/>
            <a:ext cx="5860517" cy="769441"/>
          </a:xfrm>
          <a:prstGeom prst="rect">
            <a:avLst/>
          </a:prstGeom>
          <a:noFill/>
        </p:spPr>
        <p:txBody>
          <a:bodyPr wrap="square" rtlCol="0">
            <a:spAutoFit/>
          </a:bodyPr>
          <a:lstStyle/>
          <a:p>
            <a:pPr algn="ctr"/>
            <a:r>
              <a:rPr lang="en-US" sz="4400" b="1">
                <a:solidFill>
                  <a:schemeClr val="bg1"/>
                </a:solidFill>
              </a:rPr>
              <a:t>Thank you</a:t>
            </a:r>
          </a:p>
        </p:txBody>
      </p:sp>
      <p:pic>
        <p:nvPicPr>
          <p:cNvPr id="12" name="Graphic 11">
            <a:extLst>
              <a:ext uri="{FF2B5EF4-FFF2-40B4-BE49-F238E27FC236}">
                <a16:creationId xmlns:a16="http://schemas.microsoft.com/office/drawing/2014/main" id="{25632C41-0A23-C111-3CF1-F0E79A6D154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42139" y="1914562"/>
            <a:ext cx="3847205" cy="769441"/>
          </a:xfrm>
          <a:prstGeom prst="rect">
            <a:avLst/>
          </a:prstGeom>
        </p:spPr>
      </p:pic>
    </p:spTree>
    <p:extLst>
      <p:ext uri="{BB962C8B-B14F-4D97-AF65-F5344CB8AC3E}">
        <p14:creationId xmlns:p14="http://schemas.microsoft.com/office/powerpoint/2010/main" val="2696541104"/>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Green)">
    <p:bg>
      <p:bgPr>
        <a:solidFill>
          <a:schemeClr val="bg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FF1B6642-0C91-E257-D611-A60FC533D311}"/>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accent4"/>
          </a:solidFill>
          <a:ln w="12700" cap="flat">
            <a:noFill/>
            <a:prstDash val="solid"/>
            <a:miter/>
          </a:ln>
        </p:spPr>
        <p:txBody>
          <a:bodyPr wrap="square" rtlCol="0" anchor="ctr">
            <a:noAutofit/>
          </a:bodyPr>
          <a:lstStyle/>
          <a:p>
            <a:endParaRPr lang="en-US"/>
          </a:p>
        </p:txBody>
      </p:sp>
      <p:sp>
        <p:nvSpPr>
          <p:cNvPr id="2" name="Freeform 1">
            <a:extLst>
              <a:ext uri="{FF2B5EF4-FFF2-40B4-BE49-F238E27FC236}">
                <a16:creationId xmlns:a16="http://schemas.microsoft.com/office/drawing/2014/main" id="{223C4E4B-28B3-3B29-87AD-097477BEDA55}"/>
              </a:ext>
            </a:extLst>
          </p:cNvPr>
          <p:cNvSpPr/>
          <p:nvPr userDrawn="1"/>
        </p:nvSpPr>
        <p:spPr>
          <a:xfrm>
            <a:off x="235482"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blipFill>
            <a:blip r:embed="rId2">
              <a:alphaModFix amt="8000"/>
            </a:blip>
            <a:stretch>
              <a:fillRect t="-21468"/>
            </a:stretch>
          </a:blipFill>
          <a:ln w="12700" cap="flat">
            <a:noFill/>
            <a:prstDash val="solid"/>
            <a:miter/>
          </a:ln>
        </p:spPr>
        <p:txBody>
          <a:bodyPr wrap="square" rtlCol="0" anchor="ctr">
            <a:noAutofit/>
          </a:bodyPr>
          <a:lstStyle/>
          <a:p>
            <a:endParaRPr lang="en-US"/>
          </a:p>
        </p:txBody>
      </p:sp>
      <p:sp>
        <p:nvSpPr>
          <p:cNvPr id="7" name="Text Placeholder 5">
            <a:extLst>
              <a:ext uri="{FF2B5EF4-FFF2-40B4-BE49-F238E27FC236}">
                <a16:creationId xmlns:a16="http://schemas.microsoft.com/office/drawing/2014/main" id="{949DE89B-FD41-8655-6DB4-C9DA4ADFAED1}"/>
              </a:ext>
            </a:extLst>
          </p:cNvPr>
          <p:cNvSpPr>
            <a:spLocks noGrp="1"/>
          </p:cNvSpPr>
          <p:nvPr>
            <p:ph type="body" sz="quarter" idx="13" hasCustomPrompt="1"/>
          </p:nvPr>
        </p:nvSpPr>
        <p:spPr>
          <a:xfrm>
            <a:off x="2700892" y="2386881"/>
            <a:ext cx="6709326" cy="674975"/>
          </a:xfrm>
          <a:prstGeom prst="rect">
            <a:avLst/>
          </a:prstGeom>
        </p:spPr>
        <p:txBody>
          <a:bodyPr>
            <a:noAutofit/>
          </a:bodyPr>
          <a:lstStyle>
            <a:lvl1pPr marL="0" indent="0" algn="l">
              <a:lnSpc>
                <a:spcPct val="100000"/>
              </a:lnSpc>
              <a:spcBef>
                <a:spcPts val="0"/>
              </a:spcBef>
              <a:spcAft>
                <a:spcPts val="1000"/>
              </a:spcAft>
              <a:buNone/>
              <a:defRPr sz="4400" b="1">
                <a:solidFill>
                  <a:schemeClr val="tx1"/>
                </a:solidFill>
              </a:defRPr>
            </a:lvl1pPr>
          </a:lstStyle>
          <a:p>
            <a:pPr lvl="0"/>
            <a:r>
              <a:rPr lang="en-US"/>
              <a:t>Divider Heading Here and Here and Here</a:t>
            </a:r>
          </a:p>
        </p:txBody>
      </p:sp>
      <p:sp>
        <p:nvSpPr>
          <p:cNvPr id="3" name="Slide Number Placeholder 5">
            <a:extLst>
              <a:ext uri="{FF2B5EF4-FFF2-40B4-BE49-F238E27FC236}">
                <a16:creationId xmlns:a16="http://schemas.microsoft.com/office/drawing/2014/main" id="{6E91FA46-1341-54BD-97AD-CDD48A44DA05}"/>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tx1">
                    <a:lumMod val="65000"/>
                    <a:lumOff val="35000"/>
                  </a:schemeClr>
                </a:solidFill>
              </a:defRPr>
            </a:lvl1pPr>
          </a:lstStyle>
          <a:p>
            <a:fld id="{2DF82FAA-A2BF-45DE-8144-A32C029355AD}" type="slidenum">
              <a:rPr lang="en-US" smtClean="0"/>
              <a:pPr/>
              <a:t>‹#›</a:t>
            </a:fld>
            <a:endParaRPr lang="en-US"/>
          </a:p>
        </p:txBody>
      </p:sp>
      <p:sp>
        <p:nvSpPr>
          <p:cNvPr id="6" name="Text Placeholder 5">
            <a:extLst>
              <a:ext uri="{FF2B5EF4-FFF2-40B4-BE49-F238E27FC236}">
                <a16:creationId xmlns:a16="http://schemas.microsoft.com/office/drawing/2014/main" id="{520D2A77-427C-3659-CABE-06ACACF18CA5}"/>
              </a:ext>
            </a:extLst>
          </p:cNvPr>
          <p:cNvSpPr>
            <a:spLocks noGrp="1"/>
          </p:cNvSpPr>
          <p:nvPr>
            <p:ph type="body" sz="quarter" idx="12" hasCustomPrompt="1"/>
          </p:nvPr>
        </p:nvSpPr>
        <p:spPr>
          <a:xfrm>
            <a:off x="2700891" y="5111249"/>
            <a:ext cx="6709326" cy="674975"/>
          </a:xfrm>
          <a:prstGeom prst="rect">
            <a:avLst/>
          </a:prstGeom>
        </p:spPr>
        <p:txBody>
          <a:bodyPr>
            <a:normAutofit/>
          </a:bodyPr>
          <a:lstStyle>
            <a:lvl1pPr marL="0" indent="0">
              <a:lnSpc>
                <a:spcPct val="100000"/>
              </a:lnSpc>
              <a:spcBef>
                <a:spcPts val="0"/>
              </a:spcBef>
              <a:spcAft>
                <a:spcPts val="400"/>
              </a:spcAft>
              <a:buNone/>
              <a:defRPr sz="2800" b="0">
                <a:solidFill>
                  <a:schemeClr val="tx1"/>
                </a:solidFill>
              </a:defRPr>
            </a:lvl1pPr>
          </a:lstStyle>
          <a:p>
            <a:pPr lvl="0"/>
            <a:r>
              <a:rPr lang="en-GB"/>
              <a:t>Insert subtitle here</a:t>
            </a:r>
            <a:endParaRPr lang="en-US"/>
          </a:p>
        </p:txBody>
      </p:sp>
      <p:pic>
        <p:nvPicPr>
          <p:cNvPr id="8" name="Graphic 7">
            <a:extLst>
              <a:ext uri="{FF2B5EF4-FFF2-40B4-BE49-F238E27FC236}">
                <a16:creationId xmlns:a16="http://schemas.microsoft.com/office/drawing/2014/main" id="{2CB90465-FA31-A635-6B2F-A4454BB2373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38200" y="6370788"/>
            <a:ext cx="1633031" cy="352647"/>
          </a:xfrm>
          <a:prstGeom prst="rect">
            <a:avLst/>
          </a:prstGeom>
        </p:spPr>
      </p:pic>
    </p:spTree>
    <p:extLst>
      <p:ext uri="{BB962C8B-B14F-4D97-AF65-F5344CB8AC3E}">
        <p14:creationId xmlns:p14="http://schemas.microsoft.com/office/powerpoint/2010/main" val="2939983465"/>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Orange)">
    <p:bg>
      <p:bgPr>
        <a:solidFill>
          <a:schemeClr val="bg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FF1B6642-0C91-E257-D611-A60FC533D311}"/>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accent3"/>
          </a:solidFill>
          <a:ln w="12700" cap="flat">
            <a:noFill/>
            <a:prstDash val="solid"/>
            <a:miter/>
          </a:ln>
        </p:spPr>
        <p:txBody>
          <a:bodyPr wrap="square" rtlCol="0" anchor="ctr">
            <a:noAutofit/>
          </a:bodyPr>
          <a:lstStyle/>
          <a:p>
            <a:endParaRPr lang="en-US"/>
          </a:p>
        </p:txBody>
      </p:sp>
      <p:sp>
        <p:nvSpPr>
          <p:cNvPr id="3" name="Freeform 2">
            <a:extLst>
              <a:ext uri="{FF2B5EF4-FFF2-40B4-BE49-F238E27FC236}">
                <a16:creationId xmlns:a16="http://schemas.microsoft.com/office/drawing/2014/main" id="{B1296F0A-7F7F-18F7-BE19-D584B38A08C9}"/>
              </a:ext>
            </a:extLst>
          </p:cNvPr>
          <p:cNvSpPr/>
          <p:nvPr userDrawn="1"/>
        </p:nvSpPr>
        <p:spPr>
          <a:xfrm>
            <a:off x="235482"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blipFill>
            <a:blip r:embed="rId2">
              <a:alphaModFix amt="8000"/>
            </a:blip>
            <a:stretch>
              <a:fillRect t="-21468"/>
            </a:stretch>
          </a:blipFill>
          <a:ln w="12700" cap="flat">
            <a:noFill/>
            <a:prstDash val="solid"/>
            <a:miter/>
          </a:ln>
        </p:spPr>
        <p:txBody>
          <a:bodyPr wrap="square" rtlCol="0" anchor="ctr">
            <a:noAutofit/>
          </a:bodyPr>
          <a:lstStyle/>
          <a:p>
            <a:endParaRPr lang="en-US"/>
          </a:p>
        </p:txBody>
      </p:sp>
      <p:sp>
        <p:nvSpPr>
          <p:cNvPr id="7" name="Text Placeholder 5">
            <a:extLst>
              <a:ext uri="{FF2B5EF4-FFF2-40B4-BE49-F238E27FC236}">
                <a16:creationId xmlns:a16="http://schemas.microsoft.com/office/drawing/2014/main" id="{949DE89B-FD41-8655-6DB4-C9DA4ADFAED1}"/>
              </a:ext>
            </a:extLst>
          </p:cNvPr>
          <p:cNvSpPr>
            <a:spLocks noGrp="1"/>
          </p:cNvSpPr>
          <p:nvPr>
            <p:ph type="body" sz="quarter" idx="13" hasCustomPrompt="1"/>
          </p:nvPr>
        </p:nvSpPr>
        <p:spPr>
          <a:xfrm>
            <a:off x="2700892" y="2386881"/>
            <a:ext cx="6709326" cy="674975"/>
          </a:xfrm>
          <a:prstGeom prst="rect">
            <a:avLst/>
          </a:prstGeom>
        </p:spPr>
        <p:txBody>
          <a:bodyPr>
            <a:noAutofit/>
          </a:bodyPr>
          <a:lstStyle>
            <a:lvl1pPr marL="0" indent="0" algn="l">
              <a:lnSpc>
                <a:spcPct val="100000"/>
              </a:lnSpc>
              <a:spcBef>
                <a:spcPts val="0"/>
              </a:spcBef>
              <a:spcAft>
                <a:spcPts val="1000"/>
              </a:spcAft>
              <a:buNone/>
              <a:defRPr sz="4400" b="1">
                <a:solidFill>
                  <a:schemeClr val="tx1"/>
                </a:solidFill>
              </a:defRPr>
            </a:lvl1pPr>
          </a:lstStyle>
          <a:p>
            <a:pPr lvl="0"/>
            <a:r>
              <a:rPr lang="en-US"/>
              <a:t>Divider Heading Here and Here and Here</a:t>
            </a:r>
          </a:p>
        </p:txBody>
      </p:sp>
      <p:sp>
        <p:nvSpPr>
          <p:cNvPr id="5" name="Slide Number Placeholder 5">
            <a:extLst>
              <a:ext uri="{FF2B5EF4-FFF2-40B4-BE49-F238E27FC236}">
                <a16:creationId xmlns:a16="http://schemas.microsoft.com/office/drawing/2014/main" id="{E39A0A01-E06E-38B1-63AF-56AC3DF4C337}"/>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tx1">
                    <a:lumMod val="65000"/>
                    <a:lumOff val="35000"/>
                  </a:schemeClr>
                </a:solidFill>
              </a:defRPr>
            </a:lvl1pPr>
          </a:lstStyle>
          <a:p>
            <a:fld id="{2DF82FAA-A2BF-45DE-8144-A32C029355AD}" type="slidenum">
              <a:rPr lang="en-US" smtClean="0"/>
              <a:pPr/>
              <a:t>‹#›</a:t>
            </a:fld>
            <a:endParaRPr lang="en-US"/>
          </a:p>
        </p:txBody>
      </p:sp>
      <p:sp>
        <p:nvSpPr>
          <p:cNvPr id="2" name="Text Placeholder 5">
            <a:extLst>
              <a:ext uri="{FF2B5EF4-FFF2-40B4-BE49-F238E27FC236}">
                <a16:creationId xmlns:a16="http://schemas.microsoft.com/office/drawing/2014/main" id="{AABCD770-64C6-92CB-4013-EDD01E421813}"/>
              </a:ext>
            </a:extLst>
          </p:cNvPr>
          <p:cNvSpPr>
            <a:spLocks noGrp="1"/>
          </p:cNvSpPr>
          <p:nvPr>
            <p:ph type="body" sz="quarter" idx="12" hasCustomPrompt="1"/>
          </p:nvPr>
        </p:nvSpPr>
        <p:spPr>
          <a:xfrm>
            <a:off x="2700891" y="5111249"/>
            <a:ext cx="6709326" cy="674975"/>
          </a:xfrm>
          <a:prstGeom prst="rect">
            <a:avLst/>
          </a:prstGeom>
        </p:spPr>
        <p:txBody>
          <a:bodyPr>
            <a:normAutofit/>
          </a:bodyPr>
          <a:lstStyle>
            <a:lvl1pPr marL="0" indent="0">
              <a:lnSpc>
                <a:spcPct val="100000"/>
              </a:lnSpc>
              <a:spcBef>
                <a:spcPts val="0"/>
              </a:spcBef>
              <a:spcAft>
                <a:spcPts val="400"/>
              </a:spcAft>
              <a:buNone/>
              <a:defRPr sz="2800" b="0">
                <a:solidFill>
                  <a:schemeClr val="tx1"/>
                </a:solidFill>
              </a:defRPr>
            </a:lvl1pPr>
          </a:lstStyle>
          <a:p>
            <a:pPr lvl="0"/>
            <a:r>
              <a:rPr lang="en-GB"/>
              <a:t>Insert subtitle here</a:t>
            </a:r>
            <a:endParaRPr lang="en-US"/>
          </a:p>
        </p:txBody>
      </p:sp>
      <p:pic>
        <p:nvPicPr>
          <p:cNvPr id="8" name="Graphic 7">
            <a:extLst>
              <a:ext uri="{FF2B5EF4-FFF2-40B4-BE49-F238E27FC236}">
                <a16:creationId xmlns:a16="http://schemas.microsoft.com/office/drawing/2014/main" id="{4F79EAD1-63F4-B0D1-478D-9CC198735C0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38200" y="6370788"/>
            <a:ext cx="1633031" cy="352647"/>
          </a:xfrm>
          <a:prstGeom prst="rect">
            <a:avLst/>
          </a:prstGeom>
        </p:spPr>
      </p:pic>
    </p:spTree>
    <p:extLst>
      <p:ext uri="{BB962C8B-B14F-4D97-AF65-F5344CB8AC3E}">
        <p14:creationId xmlns:p14="http://schemas.microsoft.com/office/powerpoint/2010/main" val="406714332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9.xml"/><Relationship Id="rId7"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theme" Target="../theme/theme5.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4.xml"/><Relationship Id="rId2" Type="http://schemas.openxmlformats.org/officeDocument/2006/relationships/slideLayout" Target="../slideLayouts/slideLayout63.xml"/><Relationship Id="rId1" Type="http://schemas.openxmlformats.org/officeDocument/2006/relationships/slideLayout" Target="../slideLayouts/slideLayout62.xml"/><Relationship Id="rId5" Type="http://schemas.openxmlformats.org/officeDocument/2006/relationships/theme" Target="../theme/theme6.xml"/><Relationship Id="rId4"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8.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5" Type="http://schemas.openxmlformats.org/officeDocument/2006/relationships/slideLayout" Target="../slideLayouts/slideLayout70.xml"/><Relationship Id="rId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0072CD-9043-4E68-B268-F65E41B171E7}"/>
              </a:ext>
            </a:extLst>
          </p:cNvPr>
          <p:cNvSpPr>
            <a:spLocks noGrp="1"/>
          </p:cNvSpPr>
          <p:nvPr>
            <p:ph type="title"/>
          </p:nvPr>
        </p:nvSpPr>
        <p:spPr>
          <a:xfrm>
            <a:off x="838200" y="705080"/>
            <a:ext cx="10515600" cy="985608"/>
          </a:xfrm>
          <a:prstGeom prst="rect">
            <a:avLst/>
          </a:prstGeom>
        </p:spPr>
        <p:txBody>
          <a:bodyPr vert="horz"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DC9E8A77-8127-4986-A5EC-8CEF10F4103A}"/>
              </a:ext>
            </a:extLst>
          </p:cNvPr>
          <p:cNvSpPr>
            <a:spLocks noGrp="1"/>
          </p:cNvSpPr>
          <p:nvPr>
            <p:ph type="body" idx="1"/>
          </p:nvPr>
        </p:nvSpPr>
        <p:spPr>
          <a:xfrm>
            <a:off x="838200" y="1825625"/>
            <a:ext cx="10515600" cy="423650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2210EB-4192-434B-8C9D-0475F23E04B6}"/>
              </a:ext>
            </a:extLst>
          </p:cNvPr>
          <p:cNvSpPr>
            <a:spLocks noGrp="1"/>
          </p:cNvSpPr>
          <p:nvPr>
            <p:ph type="dt" sz="half" idx="2"/>
          </p:nvPr>
        </p:nvSpPr>
        <p:spPr>
          <a:xfrm>
            <a:off x="9601200" y="6318250"/>
            <a:ext cx="952500" cy="365125"/>
          </a:xfrm>
          <a:prstGeom prst="rect">
            <a:avLst/>
          </a:prstGeom>
        </p:spPr>
        <p:txBody>
          <a:bodyPr vert="horz" lIns="0" tIns="0" rIns="0" bIns="0" rtlCol="0" anchor="b" anchorCtr="0"/>
          <a:lstStyle>
            <a:lvl1pPr algn="l">
              <a:defRPr sz="1200">
                <a:solidFill>
                  <a:schemeClr val="tx1">
                    <a:lumMod val="65000"/>
                    <a:lumOff val="35000"/>
                  </a:schemeClr>
                </a:solidFill>
              </a:defRPr>
            </a:lvl1pPr>
          </a:lstStyle>
          <a:p>
            <a:fld id="{33FED1FA-93DE-FA41-9AEA-D83E340AC892}" type="datetime1">
              <a:rPr lang="en-AU" smtClean="0"/>
              <a:pPr/>
              <a:t>15/09/2023</a:t>
            </a:fld>
            <a:endParaRPr lang="en-US"/>
          </a:p>
        </p:txBody>
      </p:sp>
      <p:sp>
        <p:nvSpPr>
          <p:cNvPr id="6" name="Slide Number Placeholder 5">
            <a:extLst>
              <a:ext uri="{FF2B5EF4-FFF2-40B4-BE49-F238E27FC236}">
                <a16:creationId xmlns:a16="http://schemas.microsoft.com/office/drawing/2014/main" id="{529BB061-B068-4C3A-B442-610C507348AD}"/>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tx1">
                    <a:lumMod val="65000"/>
                    <a:lumOff val="35000"/>
                  </a:schemeClr>
                </a:solidFill>
              </a:defRPr>
            </a:lvl1pPr>
          </a:lstStyle>
          <a:p>
            <a:fld id="{2DF82FAA-A2BF-45DE-8144-A32C029355AD}" type="slidenum">
              <a:rPr lang="en-US" smtClean="0"/>
              <a:pPr/>
              <a:t>‹#›</a:t>
            </a:fld>
            <a:endParaRPr lang="en-US"/>
          </a:p>
        </p:txBody>
      </p:sp>
    </p:spTree>
    <p:extLst>
      <p:ext uri="{BB962C8B-B14F-4D97-AF65-F5344CB8AC3E}">
        <p14:creationId xmlns:p14="http://schemas.microsoft.com/office/powerpoint/2010/main" val="4274930610"/>
      </p:ext>
    </p:extLst>
  </p:cSld>
  <p:clrMap bg1="lt1" tx1="dk1" bg2="lt2" tx2="dk2" accent1="accent1" accent2="accent2" accent3="accent3" accent4="accent4" accent5="accent5" accent6="accent6" hlink="hlink" folHlink="folHlink"/>
  <p:sldLayoutIdLst>
    <p:sldLayoutId id="2147483719" r:id="rId1"/>
    <p:sldLayoutId id="2147483722" r:id="rId2"/>
    <p:sldLayoutId id="2147483716" r:id="rId3"/>
    <p:sldLayoutId id="2147483703" r:id="rId4"/>
    <p:sldLayoutId id="2147483717" r:id="rId5"/>
  </p:sldLayoutIdLst>
  <p:hf hdr="0" dt="0"/>
  <p:txStyles>
    <p:titleStyle>
      <a:lvl1pPr algn="l" defTabSz="914400" rtl="0" eaLnBrk="1" latinLnBrk="0" hangingPunct="1">
        <a:lnSpc>
          <a:spcPct val="100000"/>
        </a:lnSpc>
        <a:spcBef>
          <a:spcPct val="0"/>
        </a:spcBef>
        <a:spcAft>
          <a:spcPts val="1000"/>
        </a:spcAft>
        <a:buNone/>
        <a:defRPr sz="3600" b="1" i="0" kern="1200"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300"/>
        </a:spcAft>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Clr>
          <a:schemeClr val="tx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06" userDrawn="1">
          <p15:clr>
            <a:srgbClr val="F26B43"/>
          </p15:clr>
        </p15:guide>
        <p15:guide id="2" pos="7174" userDrawn="1">
          <p15:clr>
            <a:srgbClr val="F26B43"/>
          </p15:clr>
        </p15:guide>
        <p15:guide id="3" orient="horz" pos="414" userDrawn="1">
          <p15:clr>
            <a:srgbClr val="F26B43"/>
          </p15:clr>
        </p15:guide>
        <p15:guide id="4" orient="horz" pos="38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0072CD-9043-4E68-B268-F65E41B171E7}"/>
              </a:ext>
            </a:extLst>
          </p:cNvPr>
          <p:cNvSpPr>
            <a:spLocks noGrp="1"/>
          </p:cNvSpPr>
          <p:nvPr>
            <p:ph type="title"/>
          </p:nvPr>
        </p:nvSpPr>
        <p:spPr>
          <a:xfrm>
            <a:off x="838200" y="705080"/>
            <a:ext cx="10515600" cy="985608"/>
          </a:xfrm>
          <a:prstGeom prst="rect">
            <a:avLst/>
          </a:prstGeom>
        </p:spPr>
        <p:txBody>
          <a:bodyPr vert="horz" lIns="0" tIns="0" rIns="0" bIns="0" rtlCol="0" anchor="t" anchorCtr="0">
            <a:noAutofit/>
          </a:bodyPr>
          <a:lstStyle/>
          <a:p>
            <a:r>
              <a:rPr lang="en-GB"/>
              <a:t>Click to edit Master title style</a:t>
            </a:r>
            <a:endParaRPr lang="en-US"/>
          </a:p>
        </p:txBody>
      </p:sp>
      <p:sp>
        <p:nvSpPr>
          <p:cNvPr id="7" name="Date Placeholder 3">
            <a:extLst>
              <a:ext uri="{FF2B5EF4-FFF2-40B4-BE49-F238E27FC236}">
                <a16:creationId xmlns:a16="http://schemas.microsoft.com/office/drawing/2014/main" id="{4FF4BB86-F99B-E943-D068-F54783660E9D}"/>
              </a:ext>
            </a:extLst>
          </p:cNvPr>
          <p:cNvSpPr>
            <a:spLocks noGrp="1"/>
          </p:cNvSpPr>
          <p:nvPr>
            <p:ph type="dt" sz="half" idx="2"/>
          </p:nvPr>
        </p:nvSpPr>
        <p:spPr>
          <a:xfrm>
            <a:off x="9601200" y="6318250"/>
            <a:ext cx="952500" cy="365125"/>
          </a:xfrm>
          <a:prstGeom prst="rect">
            <a:avLst/>
          </a:prstGeom>
        </p:spPr>
        <p:txBody>
          <a:bodyPr vert="horz" lIns="0" tIns="0" rIns="0" bIns="0" rtlCol="0" anchor="b" anchorCtr="0"/>
          <a:lstStyle>
            <a:lvl1pPr algn="l">
              <a:defRPr sz="1200">
                <a:solidFill>
                  <a:schemeClr val="tx1">
                    <a:lumMod val="65000"/>
                    <a:lumOff val="35000"/>
                  </a:schemeClr>
                </a:solidFill>
              </a:defRPr>
            </a:lvl1pPr>
          </a:lstStyle>
          <a:p>
            <a:fld id="{33FED1FA-93DE-FA41-9AEA-D83E340AC892}" type="datetime1">
              <a:rPr lang="en-AU" smtClean="0"/>
              <a:pPr/>
              <a:t>15/09/2023</a:t>
            </a:fld>
            <a:endParaRPr lang="en-US"/>
          </a:p>
        </p:txBody>
      </p:sp>
      <p:sp>
        <p:nvSpPr>
          <p:cNvPr id="9" name="Slide Number Placeholder 5">
            <a:extLst>
              <a:ext uri="{FF2B5EF4-FFF2-40B4-BE49-F238E27FC236}">
                <a16:creationId xmlns:a16="http://schemas.microsoft.com/office/drawing/2014/main" id="{D749E86B-713C-5772-4A35-2A6BE16F6E37}"/>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tx1">
                    <a:lumMod val="65000"/>
                    <a:lumOff val="35000"/>
                  </a:schemeClr>
                </a:solidFill>
              </a:defRPr>
            </a:lvl1pPr>
          </a:lstStyle>
          <a:p>
            <a:fld id="{2DF82FAA-A2BF-45DE-8144-A32C029355AD}" type="slidenum">
              <a:rPr lang="en-US" smtClean="0"/>
              <a:pPr/>
              <a:t>‹#›</a:t>
            </a:fld>
            <a:endParaRPr lang="en-US"/>
          </a:p>
        </p:txBody>
      </p:sp>
      <p:sp>
        <p:nvSpPr>
          <p:cNvPr id="10" name="Text Placeholder 2">
            <a:extLst>
              <a:ext uri="{FF2B5EF4-FFF2-40B4-BE49-F238E27FC236}">
                <a16:creationId xmlns:a16="http://schemas.microsoft.com/office/drawing/2014/main" id="{1E6D576B-D3E2-8110-1279-B5637447F6CB}"/>
              </a:ext>
            </a:extLst>
          </p:cNvPr>
          <p:cNvSpPr>
            <a:spLocks noGrp="1"/>
          </p:cNvSpPr>
          <p:nvPr>
            <p:ph type="body" idx="1"/>
          </p:nvPr>
        </p:nvSpPr>
        <p:spPr>
          <a:xfrm>
            <a:off x="838200" y="1825625"/>
            <a:ext cx="10515600" cy="4236508"/>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278660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Lst>
  <p:hf hdr="0" dt="0"/>
  <p:txStyles>
    <p:titleStyle>
      <a:lvl1pPr algn="l" defTabSz="914400" rtl="0" eaLnBrk="1" latinLnBrk="0" hangingPunct="1">
        <a:lnSpc>
          <a:spcPct val="100000"/>
        </a:lnSpc>
        <a:spcBef>
          <a:spcPct val="0"/>
        </a:spcBef>
        <a:spcAft>
          <a:spcPts val="1000"/>
        </a:spcAft>
        <a:buNone/>
        <a:defRPr sz="3600" b="1" i="0" kern="1200"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300"/>
        </a:spcAft>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Clr>
          <a:schemeClr val="tx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06" userDrawn="1">
          <p15:clr>
            <a:srgbClr val="F26B43"/>
          </p15:clr>
        </p15:guide>
        <p15:guide id="2" pos="7174" userDrawn="1">
          <p15:clr>
            <a:srgbClr val="F26B43"/>
          </p15:clr>
        </p15:guide>
        <p15:guide id="3" orient="horz" pos="414" userDrawn="1">
          <p15:clr>
            <a:srgbClr val="F26B43"/>
          </p15:clr>
        </p15:guide>
        <p15:guide id="4" orient="horz" pos="383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AC74EDE6-AF05-F8C4-40B6-8DD06CE95312}"/>
              </a:ext>
            </a:extLst>
          </p:cNvPr>
          <p:cNvSpPr/>
          <p:nvPr userDrawn="1"/>
        </p:nvSpPr>
        <p:spPr>
          <a:xfrm>
            <a:off x="235483" y="0"/>
            <a:ext cx="11956517" cy="6236996"/>
          </a:xfrm>
          <a:custGeom>
            <a:avLst/>
            <a:gdLst>
              <a:gd name="connsiteX0" fmla="*/ 0 w 11956517"/>
              <a:gd name="connsiteY0" fmla="*/ 0 h 6236996"/>
              <a:gd name="connsiteX1" fmla="*/ 11956517 w 11956517"/>
              <a:gd name="connsiteY1" fmla="*/ 0 h 6236996"/>
              <a:gd name="connsiteX2" fmla="*/ 11956517 w 11956517"/>
              <a:gd name="connsiteY2" fmla="*/ 6236996 h 6236996"/>
              <a:gd name="connsiteX3" fmla="*/ 1080008 w 11956517"/>
              <a:gd name="connsiteY3" fmla="*/ 6236996 h 6236996"/>
              <a:gd name="connsiteX4" fmla="*/ 0 w 11956517"/>
              <a:gd name="connsiteY4" fmla="*/ 5157000 h 6236996"/>
              <a:gd name="connsiteX5" fmla="*/ 0 w 11956517"/>
              <a:gd name="connsiteY5" fmla="*/ 0 h 62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56517" h="6236996">
                <a:moveTo>
                  <a:pt x="0" y="0"/>
                </a:moveTo>
                <a:lnTo>
                  <a:pt x="11956517" y="0"/>
                </a:lnTo>
                <a:lnTo>
                  <a:pt x="11956517" y="6236996"/>
                </a:lnTo>
                <a:lnTo>
                  <a:pt x="1080008" y="6236996"/>
                </a:lnTo>
                <a:cubicBezTo>
                  <a:pt x="483540" y="6236996"/>
                  <a:pt x="0" y="5753468"/>
                  <a:pt x="0" y="5157000"/>
                </a:cubicBezTo>
                <a:lnTo>
                  <a:pt x="0" y="0"/>
                </a:lnTo>
                <a:close/>
              </a:path>
            </a:pathLst>
          </a:custGeom>
          <a:solidFill>
            <a:schemeClr val="bg1"/>
          </a:solidFill>
          <a:ln w="12700" cap="flat">
            <a:noFill/>
            <a:prstDash val="solid"/>
            <a:miter/>
          </a:ln>
        </p:spPr>
        <p:txBody>
          <a:bodyPr wrap="square" rtlCol="0" anchor="ctr">
            <a:noAutofit/>
          </a:bodyPr>
          <a:lstStyle/>
          <a:p>
            <a:endParaRPr lang="en-US"/>
          </a:p>
        </p:txBody>
      </p:sp>
      <p:sp>
        <p:nvSpPr>
          <p:cNvPr id="11" name="Title Placeholder 1">
            <a:extLst>
              <a:ext uri="{FF2B5EF4-FFF2-40B4-BE49-F238E27FC236}">
                <a16:creationId xmlns:a16="http://schemas.microsoft.com/office/drawing/2014/main" id="{7DB11137-348E-919B-4F9A-994C17A03290}"/>
              </a:ext>
            </a:extLst>
          </p:cNvPr>
          <p:cNvSpPr>
            <a:spLocks noGrp="1"/>
          </p:cNvSpPr>
          <p:nvPr>
            <p:ph type="title"/>
          </p:nvPr>
        </p:nvSpPr>
        <p:spPr>
          <a:xfrm>
            <a:off x="838200" y="705080"/>
            <a:ext cx="10515600" cy="985608"/>
          </a:xfrm>
          <a:prstGeom prst="rect">
            <a:avLst/>
          </a:prstGeom>
        </p:spPr>
        <p:txBody>
          <a:bodyPr vert="horz" lIns="0" tIns="0" rIns="0" bIns="0" rtlCol="0" anchor="t" anchorCtr="0">
            <a:noAutofit/>
          </a:bodyPr>
          <a:lstStyle/>
          <a:p>
            <a:r>
              <a:rPr lang="en-GB"/>
              <a:t>Click to edit Master title style</a:t>
            </a:r>
            <a:endParaRPr lang="en-US"/>
          </a:p>
        </p:txBody>
      </p:sp>
      <p:sp>
        <p:nvSpPr>
          <p:cNvPr id="13" name="Date Placeholder 3">
            <a:extLst>
              <a:ext uri="{FF2B5EF4-FFF2-40B4-BE49-F238E27FC236}">
                <a16:creationId xmlns:a16="http://schemas.microsoft.com/office/drawing/2014/main" id="{B14EEB9A-6B70-D6B0-7209-227311E9C37D}"/>
              </a:ext>
            </a:extLst>
          </p:cNvPr>
          <p:cNvSpPr>
            <a:spLocks noGrp="1"/>
          </p:cNvSpPr>
          <p:nvPr>
            <p:ph type="dt" sz="half" idx="2"/>
          </p:nvPr>
        </p:nvSpPr>
        <p:spPr>
          <a:xfrm>
            <a:off x="9601200" y="6318250"/>
            <a:ext cx="952500" cy="365125"/>
          </a:xfrm>
          <a:prstGeom prst="rect">
            <a:avLst/>
          </a:prstGeom>
        </p:spPr>
        <p:txBody>
          <a:bodyPr vert="horz" lIns="0" tIns="0" rIns="0" bIns="0" rtlCol="0" anchor="b" anchorCtr="0"/>
          <a:lstStyle>
            <a:lvl1pPr algn="l">
              <a:defRPr sz="1200">
                <a:solidFill>
                  <a:schemeClr val="bg1"/>
                </a:solidFill>
              </a:defRPr>
            </a:lvl1pPr>
          </a:lstStyle>
          <a:p>
            <a:fld id="{33FED1FA-93DE-FA41-9AEA-D83E340AC892}" type="datetime1">
              <a:rPr lang="en-AU" smtClean="0"/>
              <a:pPr/>
              <a:t>15/09/2023</a:t>
            </a:fld>
            <a:endParaRPr lang="en-US"/>
          </a:p>
        </p:txBody>
      </p:sp>
      <p:sp>
        <p:nvSpPr>
          <p:cNvPr id="15" name="Slide Number Placeholder 5">
            <a:extLst>
              <a:ext uri="{FF2B5EF4-FFF2-40B4-BE49-F238E27FC236}">
                <a16:creationId xmlns:a16="http://schemas.microsoft.com/office/drawing/2014/main" id="{315CF5B6-624D-4BB5-327A-DDD86F5880E9}"/>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bg1"/>
                </a:solidFill>
              </a:defRPr>
            </a:lvl1pPr>
          </a:lstStyle>
          <a:p>
            <a:fld id="{2DF82FAA-A2BF-45DE-8144-A32C029355AD}" type="slidenum">
              <a:rPr lang="en-US" smtClean="0"/>
              <a:pPr/>
              <a:t>‹#›</a:t>
            </a:fld>
            <a:endParaRPr lang="en-US"/>
          </a:p>
        </p:txBody>
      </p:sp>
      <p:sp>
        <p:nvSpPr>
          <p:cNvPr id="4" name="Text Placeholder 2">
            <a:extLst>
              <a:ext uri="{FF2B5EF4-FFF2-40B4-BE49-F238E27FC236}">
                <a16:creationId xmlns:a16="http://schemas.microsoft.com/office/drawing/2014/main" id="{50299B35-1A58-A7F0-8EE9-5D0B2997E74D}"/>
              </a:ext>
            </a:extLst>
          </p:cNvPr>
          <p:cNvSpPr>
            <a:spLocks noGrp="1"/>
          </p:cNvSpPr>
          <p:nvPr>
            <p:ph type="body" idx="1"/>
          </p:nvPr>
        </p:nvSpPr>
        <p:spPr>
          <a:xfrm>
            <a:off x="838200" y="1825625"/>
            <a:ext cx="10515600" cy="4236508"/>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01464635"/>
      </p:ext>
    </p:extLst>
  </p:cSld>
  <p:clrMap bg1="lt1" tx1="dk1" bg2="lt2" tx2="dk2" accent1="accent1" accent2="accent2" accent3="accent3" accent4="accent4" accent5="accent5" accent6="accent6" hlink="hlink" folHlink="folHlink"/>
  <p:sldLayoutIdLst>
    <p:sldLayoutId id="2147484033" r:id="rId1"/>
    <p:sldLayoutId id="2147484031" r:id="rId2"/>
    <p:sldLayoutId id="2147484017" r:id="rId3"/>
    <p:sldLayoutId id="2147484000" r:id="rId4"/>
    <p:sldLayoutId id="2147484001" r:id="rId5"/>
    <p:sldLayoutId id="2147484016" r:id="rId6"/>
    <p:sldLayoutId id="2147484002" r:id="rId7"/>
    <p:sldLayoutId id="2147484003" r:id="rId8"/>
    <p:sldLayoutId id="2147484004" r:id="rId9"/>
    <p:sldLayoutId id="2147484005" r:id="rId10"/>
    <p:sldLayoutId id="2147484020" r:id="rId11"/>
    <p:sldLayoutId id="2147484021" r:id="rId12"/>
    <p:sldLayoutId id="2147484008" r:id="rId13"/>
    <p:sldLayoutId id="2147484009" r:id="rId14"/>
    <p:sldLayoutId id="2147484018" r:id="rId15"/>
    <p:sldLayoutId id="2147484019" r:id="rId16"/>
    <p:sldLayoutId id="2147484023" r:id="rId17"/>
    <p:sldLayoutId id="2147484010" r:id="rId18"/>
    <p:sldLayoutId id="2147483888" r:id="rId19"/>
    <p:sldLayoutId id="2147484028" r:id="rId20"/>
    <p:sldLayoutId id="2147484029" r:id="rId21"/>
    <p:sldLayoutId id="2147484030" r:id="rId22"/>
    <p:sldLayoutId id="2147484011" r:id="rId23"/>
    <p:sldLayoutId id="2147484015" r:id="rId24"/>
    <p:sldLayoutId id="2147483996" r:id="rId25"/>
    <p:sldLayoutId id="2147484027" r:id="rId26"/>
  </p:sldLayoutIdLst>
  <p:hf hdr="0" dt="0"/>
  <p:txStyles>
    <p:titleStyle>
      <a:lvl1pPr algn="l" defTabSz="914400" rtl="0" eaLnBrk="1" latinLnBrk="0" hangingPunct="1">
        <a:lnSpc>
          <a:spcPct val="100000"/>
        </a:lnSpc>
        <a:spcBef>
          <a:spcPct val="0"/>
        </a:spcBef>
        <a:spcAft>
          <a:spcPts val="1000"/>
        </a:spcAft>
        <a:buNone/>
        <a:defRPr sz="3600" b="1" i="0" kern="1200"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300"/>
        </a:spcAft>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Clr>
          <a:schemeClr val="tx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06" userDrawn="1">
          <p15:clr>
            <a:srgbClr val="F26B43"/>
          </p15:clr>
        </p15:guide>
        <p15:guide id="2" pos="7174" userDrawn="1">
          <p15:clr>
            <a:srgbClr val="F26B43"/>
          </p15:clr>
        </p15:guide>
        <p15:guide id="3" orient="horz" pos="414" userDrawn="1">
          <p15:clr>
            <a:srgbClr val="F26B43"/>
          </p15:clr>
        </p15:guide>
        <p15:guide id="4" orient="horz" pos="383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0072CD-9043-4E68-B268-F65E41B171E7}"/>
              </a:ext>
            </a:extLst>
          </p:cNvPr>
          <p:cNvSpPr>
            <a:spLocks noGrp="1"/>
          </p:cNvSpPr>
          <p:nvPr>
            <p:ph type="title"/>
          </p:nvPr>
        </p:nvSpPr>
        <p:spPr>
          <a:xfrm>
            <a:off x="838200" y="705080"/>
            <a:ext cx="10515600" cy="985608"/>
          </a:xfrm>
          <a:prstGeom prst="rect">
            <a:avLst/>
          </a:prstGeom>
        </p:spPr>
        <p:txBody>
          <a:bodyPr vert="horz" lIns="0" tIns="0" rIns="0" bIns="0" rtlCol="0" anchor="t" anchorCtr="0">
            <a:noAutofit/>
          </a:bodyPr>
          <a:lstStyle/>
          <a:p>
            <a:r>
              <a:rPr lang="en-GB"/>
              <a:t>Click to edit Master title style</a:t>
            </a:r>
            <a:endParaRPr lang="en-US"/>
          </a:p>
        </p:txBody>
      </p:sp>
      <p:sp>
        <p:nvSpPr>
          <p:cNvPr id="7" name="Date Placeholder 3">
            <a:extLst>
              <a:ext uri="{FF2B5EF4-FFF2-40B4-BE49-F238E27FC236}">
                <a16:creationId xmlns:a16="http://schemas.microsoft.com/office/drawing/2014/main" id="{E4E7E884-AF7E-FF48-DEDF-7E7C8E71A8C4}"/>
              </a:ext>
            </a:extLst>
          </p:cNvPr>
          <p:cNvSpPr>
            <a:spLocks noGrp="1"/>
          </p:cNvSpPr>
          <p:nvPr>
            <p:ph type="dt" sz="half" idx="2"/>
          </p:nvPr>
        </p:nvSpPr>
        <p:spPr>
          <a:xfrm>
            <a:off x="9601200" y="6318250"/>
            <a:ext cx="952500" cy="365125"/>
          </a:xfrm>
          <a:prstGeom prst="rect">
            <a:avLst/>
          </a:prstGeom>
        </p:spPr>
        <p:txBody>
          <a:bodyPr vert="horz" lIns="0" tIns="0" rIns="0" bIns="0" rtlCol="0" anchor="b" anchorCtr="0"/>
          <a:lstStyle>
            <a:lvl1pPr algn="l">
              <a:defRPr sz="1200">
                <a:solidFill>
                  <a:schemeClr val="tx1">
                    <a:lumMod val="65000"/>
                    <a:lumOff val="35000"/>
                  </a:schemeClr>
                </a:solidFill>
              </a:defRPr>
            </a:lvl1pPr>
          </a:lstStyle>
          <a:p>
            <a:fld id="{33FED1FA-93DE-FA41-9AEA-D83E340AC892}" type="datetime1">
              <a:rPr lang="en-AU" smtClean="0"/>
              <a:pPr/>
              <a:t>15/09/2023</a:t>
            </a:fld>
            <a:endParaRPr lang="en-US"/>
          </a:p>
        </p:txBody>
      </p:sp>
      <p:sp>
        <p:nvSpPr>
          <p:cNvPr id="9" name="Slide Number Placeholder 5">
            <a:extLst>
              <a:ext uri="{FF2B5EF4-FFF2-40B4-BE49-F238E27FC236}">
                <a16:creationId xmlns:a16="http://schemas.microsoft.com/office/drawing/2014/main" id="{990A675E-993D-3381-C4F2-84E1535616EC}"/>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tx1">
                    <a:lumMod val="65000"/>
                    <a:lumOff val="35000"/>
                  </a:schemeClr>
                </a:solidFill>
              </a:defRPr>
            </a:lvl1pPr>
          </a:lstStyle>
          <a:p>
            <a:fld id="{2DF82FAA-A2BF-45DE-8144-A32C029355AD}" type="slidenum">
              <a:rPr lang="en-US" smtClean="0"/>
              <a:pPr/>
              <a:t>‹#›</a:t>
            </a:fld>
            <a:endParaRPr lang="en-US"/>
          </a:p>
        </p:txBody>
      </p:sp>
      <p:sp>
        <p:nvSpPr>
          <p:cNvPr id="10" name="Text Placeholder 2">
            <a:extLst>
              <a:ext uri="{FF2B5EF4-FFF2-40B4-BE49-F238E27FC236}">
                <a16:creationId xmlns:a16="http://schemas.microsoft.com/office/drawing/2014/main" id="{319DEDD3-9398-0520-56CE-DCD7B7DCE940}"/>
              </a:ext>
            </a:extLst>
          </p:cNvPr>
          <p:cNvSpPr>
            <a:spLocks noGrp="1"/>
          </p:cNvSpPr>
          <p:nvPr>
            <p:ph type="body" idx="1"/>
          </p:nvPr>
        </p:nvSpPr>
        <p:spPr>
          <a:xfrm>
            <a:off x="838200" y="1825625"/>
            <a:ext cx="10515600" cy="4236508"/>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84831114"/>
      </p:ext>
    </p:extLst>
  </p:cSld>
  <p:clrMap bg1="lt1" tx1="dk1" bg2="lt2" tx2="dk2" accent1="accent1" accent2="accent2" accent3="accent3" accent4="accent4" accent5="accent5" accent6="accent6" hlink="hlink" folHlink="folHlink"/>
  <p:sldLayoutIdLst>
    <p:sldLayoutId id="2147483831" r:id="rId1"/>
    <p:sldLayoutId id="2147483836" r:id="rId2"/>
    <p:sldLayoutId id="2147483832" r:id="rId3"/>
    <p:sldLayoutId id="2147483833" r:id="rId4"/>
    <p:sldLayoutId id="2147483834" r:id="rId5"/>
    <p:sldLayoutId id="2147483835" r:id="rId6"/>
  </p:sldLayoutIdLst>
  <p:hf hdr="0" dt="0"/>
  <p:txStyles>
    <p:titleStyle>
      <a:lvl1pPr algn="l" defTabSz="914400" rtl="0" eaLnBrk="1" latinLnBrk="0" hangingPunct="1">
        <a:lnSpc>
          <a:spcPct val="100000"/>
        </a:lnSpc>
        <a:spcBef>
          <a:spcPct val="0"/>
        </a:spcBef>
        <a:spcAft>
          <a:spcPts val="1000"/>
        </a:spcAft>
        <a:buNone/>
        <a:defRPr sz="3600" b="1" i="0" kern="1200"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300"/>
        </a:spcAft>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Clr>
          <a:schemeClr val="tx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06" userDrawn="1">
          <p15:clr>
            <a:srgbClr val="F26B43"/>
          </p15:clr>
        </p15:guide>
        <p15:guide id="2" pos="7174" userDrawn="1">
          <p15:clr>
            <a:srgbClr val="F26B43"/>
          </p15:clr>
        </p15:guide>
        <p15:guide id="3" orient="horz" pos="414" userDrawn="1">
          <p15:clr>
            <a:srgbClr val="F26B43"/>
          </p15:clr>
        </p15:guide>
        <p15:guide id="4" orient="horz" pos="3838"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0072CD-9043-4E68-B268-F65E41B171E7}"/>
              </a:ext>
            </a:extLst>
          </p:cNvPr>
          <p:cNvSpPr>
            <a:spLocks noGrp="1"/>
          </p:cNvSpPr>
          <p:nvPr>
            <p:ph type="title"/>
          </p:nvPr>
        </p:nvSpPr>
        <p:spPr>
          <a:xfrm>
            <a:off x="838200" y="705080"/>
            <a:ext cx="10515600" cy="985608"/>
          </a:xfrm>
          <a:prstGeom prst="rect">
            <a:avLst/>
          </a:prstGeom>
        </p:spPr>
        <p:txBody>
          <a:bodyPr vert="horz" lIns="0" tIns="0" rIns="0" bIns="0" rtlCol="0" anchor="t" anchorCtr="0">
            <a:noAutofit/>
          </a:bodyPr>
          <a:lstStyle/>
          <a:p>
            <a:r>
              <a:rPr lang="en-GB"/>
              <a:t>Click to edit Master title style</a:t>
            </a:r>
            <a:endParaRPr lang="en-US"/>
          </a:p>
        </p:txBody>
      </p:sp>
      <p:sp>
        <p:nvSpPr>
          <p:cNvPr id="7" name="Date Placeholder 3">
            <a:extLst>
              <a:ext uri="{FF2B5EF4-FFF2-40B4-BE49-F238E27FC236}">
                <a16:creationId xmlns:a16="http://schemas.microsoft.com/office/drawing/2014/main" id="{AF06BF89-9B3D-A031-9995-8F9CFA59BB3B}"/>
              </a:ext>
            </a:extLst>
          </p:cNvPr>
          <p:cNvSpPr>
            <a:spLocks noGrp="1"/>
          </p:cNvSpPr>
          <p:nvPr>
            <p:ph type="dt" sz="half" idx="2"/>
          </p:nvPr>
        </p:nvSpPr>
        <p:spPr>
          <a:xfrm>
            <a:off x="9601200" y="6318250"/>
            <a:ext cx="952500" cy="365125"/>
          </a:xfrm>
          <a:prstGeom prst="rect">
            <a:avLst/>
          </a:prstGeom>
        </p:spPr>
        <p:txBody>
          <a:bodyPr vert="horz" lIns="0" tIns="0" rIns="0" bIns="0" rtlCol="0" anchor="b" anchorCtr="0"/>
          <a:lstStyle>
            <a:lvl1pPr algn="l">
              <a:defRPr sz="1200">
                <a:solidFill>
                  <a:schemeClr val="tx1">
                    <a:lumMod val="65000"/>
                    <a:lumOff val="35000"/>
                  </a:schemeClr>
                </a:solidFill>
              </a:defRPr>
            </a:lvl1pPr>
          </a:lstStyle>
          <a:p>
            <a:fld id="{33FED1FA-93DE-FA41-9AEA-D83E340AC892}" type="datetime1">
              <a:rPr lang="en-AU" smtClean="0"/>
              <a:pPr/>
              <a:t>15/09/2023</a:t>
            </a:fld>
            <a:endParaRPr lang="en-US"/>
          </a:p>
        </p:txBody>
      </p:sp>
      <p:sp>
        <p:nvSpPr>
          <p:cNvPr id="9" name="Slide Number Placeholder 5">
            <a:extLst>
              <a:ext uri="{FF2B5EF4-FFF2-40B4-BE49-F238E27FC236}">
                <a16:creationId xmlns:a16="http://schemas.microsoft.com/office/drawing/2014/main" id="{8C7E5D5E-1FE6-1C73-69C0-40A5E60D6281}"/>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tx1">
                    <a:lumMod val="65000"/>
                    <a:lumOff val="35000"/>
                  </a:schemeClr>
                </a:solidFill>
              </a:defRPr>
            </a:lvl1pPr>
          </a:lstStyle>
          <a:p>
            <a:fld id="{2DF82FAA-A2BF-45DE-8144-A32C029355AD}" type="slidenum">
              <a:rPr lang="en-US" smtClean="0"/>
              <a:pPr/>
              <a:t>‹#›</a:t>
            </a:fld>
            <a:endParaRPr lang="en-US"/>
          </a:p>
        </p:txBody>
      </p:sp>
      <p:sp>
        <p:nvSpPr>
          <p:cNvPr id="10" name="Text Placeholder 2">
            <a:extLst>
              <a:ext uri="{FF2B5EF4-FFF2-40B4-BE49-F238E27FC236}">
                <a16:creationId xmlns:a16="http://schemas.microsoft.com/office/drawing/2014/main" id="{B8D9DBFE-0EFD-12E9-B60D-BE64549662B2}"/>
              </a:ext>
            </a:extLst>
          </p:cNvPr>
          <p:cNvSpPr>
            <a:spLocks noGrp="1"/>
          </p:cNvSpPr>
          <p:nvPr>
            <p:ph type="body" idx="1"/>
          </p:nvPr>
        </p:nvSpPr>
        <p:spPr>
          <a:xfrm>
            <a:off x="838200" y="1825625"/>
            <a:ext cx="10515600" cy="4236508"/>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4870866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81" r:id="rId4"/>
    <p:sldLayoutId id="2147483872" r:id="rId5"/>
    <p:sldLayoutId id="2147483873" r:id="rId6"/>
    <p:sldLayoutId id="2147483874" r:id="rId7"/>
    <p:sldLayoutId id="2147483875" r:id="rId8"/>
    <p:sldLayoutId id="2147483882" r:id="rId9"/>
    <p:sldLayoutId id="2147483880" r:id="rId10"/>
    <p:sldLayoutId id="2147483879" r:id="rId11"/>
    <p:sldLayoutId id="2147483883" r:id="rId12"/>
    <p:sldLayoutId id="2147483878" r:id="rId13"/>
    <p:sldLayoutId id="2147483876" r:id="rId14"/>
    <p:sldLayoutId id="2147483877" r:id="rId15"/>
    <p:sldLayoutId id="2147483884" r:id="rId16"/>
    <p:sldLayoutId id="2147483885" r:id="rId17"/>
    <p:sldLayoutId id="2147483887" r:id="rId18"/>
    <p:sldLayoutId id="2147483886" r:id="rId19"/>
  </p:sldLayoutIdLst>
  <p:hf hdr="0" dt="0"/>
  <p:txStyles>
    <p:titleStyle>
      <a:lvl1pPr algn="l" defTabSz="914400" rtl="0" eaLnBrk="1" latinLnBrk="0" hangingPunct="1">
        <a:lnSpc>
          <a:spcPct val="100000"/>
        </a:lnSpc>
        <a:spcBef>
          <a:spcPct val="0"/>
        </a:spcBef>
        <a:spcAft>
          <a:spcPts val="1000"/>
        </a:spcAft>
        <a:buNone/>
        <a:defRPr sz="3600" b="1" i="0" kern="1200"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300"/>
        </a:spcAft>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Clr>
          <a:schemeClr val="tx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06" userDrawn="1">
          <p15:clr>
            <a:srgbClr val="F26B43"/>
          </p15:clr>
        </p15:guide>
        <p15:guide id="2" pos="7174" userDrawn="1">
          <p15:clr>
            <a:srgbClr val="F26B43"/>
          </p15:clr>
        </p15:guide>
        <p15:guide id="3" orient="horz" pos="414" userDrawn="1">
          <p15:clr>
            <a:srgbClr val="F26B43"/>
          </p15:clr>
        </p15:guide>
        <p15:guide id="4" orient="horz" pos="3838"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0072CD-9043-4E68-B268-F65E41B171E7}"/>
              </a:ext>
            </a:extLst>
          </p:cNvPr>
          <p:cNvSpPr>
            <a:spLocks noGrp="1"/>
          </p:cNvSpPr>
          <p:nvPr>
            <p:ph type="title"/>
          </p:nvPr>
        </p:nvSpPr>
        <p:spPr>
          <a:xfrm>
            <a:off x="838200" y="705080"/>
            <a:ext cx="10515600" cy="985608"/>
          </a:xfrm>
          <a:prstGeom prst="rect">
            <a:avLst/>
          </a:prstGeom>
        </p:spPr>
        <p:txBody>
          <a:bodyPr vert="horz" lIns="0" tIns="0" rIns="0" bIns="0" rtlCol="0" anchor="t" anchorCtr="0">
            <a:noAutofit/>
          </a:bodyPr>
          <a:lstStyle/>
          <a:p>
            <a:r>
              <a:rPr lang="en-GB"/>
              <a:t>Click to edit Master title style</a:t>
            </a:r>
            <a:endParaRPr lang="en-US"/>
          </a:p>
        </p:txBody>
      </p:sp>
      <p:sp>
        <p:nvSpPr>
          <p:cNvPr id="7" name="Date Placeholder 3">
            <a:extLst>
              <a:ext uri="{FF2B5EF4-FFF2-40B4-BE49-F238E27FC236}">
                <a16:creationId xmlns:a16="http://schemas.microsoft.com/office/drawing/2014/main" id="{36E9085E-B9D4-8990-9D9B-16AF330BC58F}"/>
              </a:ext>
            </a:extLst>
          </p:cNvPr>
          <p:cNvSpPr>
            <a:spLocks noGrp="1"/>
          </p:cNvSpPr>
          <p:nvPr>
            <p:ph type="dt" sz="half" idx="2"/>
          </p:nvPr>
        </p:nvSpPr>
        <p:spPr>
          <a:xfrm>
            <a:off x="9601200" y="6318250"/>
            <a:ext cx="952500" cy="365125"/>
          </a:xfrm>
          <a:prstGeom prst="rect">
            <a:avLst/>
          </a:prstGeom>
        </p:spPr>
        <p:txBody>
          <a:bodyPr vert="horz" lIns="0" tIns="0" rIns="0" bIns="0" rtlCol="0" anchor="b" anchorCtr="0"/>
          <a:lstStyle>
            <a:lvl1pPr algn="l">
              <a:defRPr sz="1200">
                <a:solidFill>
                  <a:schemeClr val="tx1">
                    <a:lumMod val="65000"/>
                    <a:lumOff val="35000"/>
                  </a:schemeClr>
                </a:solidFill>
              </a:defRPr>
            </a:lvl1pPr>
          </a:lstStyle>
          <a:p>
            <a:fld id="{33FED1FA-93DE-FA41-9AEA-D83E340AC892}" type="datetime1">
              <a:rPr lang="en-AU" smtClean="0"/>
              <a:pPr/>
              <a:t>15/09/2023</a:t>
            </a:fld>
            <a:endParaRPr lang="en-US"/>
          </a:p>
        </p:txBody>
      </p:sp>
      <p:sp>
        <p:nvSpPr>
          <p:cNvPr id="9" name="Slide Number Placeholder 5">
            <a:extLst>
              <a:ext uri="{FF2B5EF4-FFF2-40B4-BE49-F238E27FC236}">
                <a16:creationId xmlns:a16="http://schemas.microsoft.com/office/drawing/2014/main" id="{EFC2F5D9-DB14-5E1A-7F29-41F618BE8B10}"/>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tx1">
                    <a:lumMod val="65000"/>
                    <a:lumOff val="35000"/>
                  </a:schemeClr>
                </a:solidFill>
              </a:defRPr>
            </a:lvl1pPr>
          </a:lstStyle>
          <a:p>
            <a:fld id="{2DF82FAA-A2BF-45DE-8144-A32C029355AD}" type="slidenum">
              <a:rPr lang="en-US" smtClean="0"/>
              <a:pPr/>
              <a:t>‹#›</a:t>
            </a:fld>
            <a:endParaRPr lang="en-US"/>
          </a:p>
        </p:txBody>
      </p:sp>
      <p:sp>
        <p:nvSpPr>
          <p:cNvPr id="10" name="Text Placeholder 2">
            <a:extLst>
              <a:ext uri="{FF2B5EF4-FFF2-40B4-BE49-F238E27FC236}">
                <a16:creationId xmlns:a16="http://schemas.microsoft.com/office/drawing/2014/main" id="{A7402B06-507E-A822-82B6-5EA66762F62C}"/>
              </a:ext>
            </a:extLst>
          </p:cNvPr>
          <p:cNvSpPr>
            <a:spLocks noGrp="1"/>
          </p:cNvSpPr>
          <p:nvPr>
            <p:ph type="body" idx="1"/>
          </p:nvPr>
        </p:nvSpPr>
        <p:spPr>
          <a:xfrm>
            <a:off x="838200" y="1825625"/>
            <a:ext cx="10515600" cy="4236508"/>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93543372"/>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5" r:id="rId4"/>
  </p:sldLayoutIdLst>
  <p:hf hdr="0" dt="0"/>
  <p:txStyles>
    <p:titleStyle>
      <a:lvl1pPr algn="l" defTabSz="914400" rtl="0" eaLnBrk="1" latinLnBrk="0" hangingPunct="1">
        <a:lnSpc>
          <a:spcPct val="100000"/>
        </a:lnSpc>
        <a:spcBef>
          <a:spcPct val="0"/>
        </a:spcBef>
        <a:spcAft>
          <a:spcPts val="1000"/>
        </a:spcAft>
        <a:buNone/>
        <a:defRPr sz="3600" b="1" i="0" kern="1200"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300"/>
        </a:spcAft>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Clr>
          <a:schemeClr val="tx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06" userDrawn="1">
          <p15:clr>
            <a:srgbClr val="F26B43"/>
          </p15:clr>
        </p15:guide>
        <p15:guide id="2" pos="7174" userDrawn="1">
          <p15:clr>
            <a:srgbClr val="F26B43"/>
          </p15:clr>
        </p15:guide>
        <p15:guide id="3" orient="horz" pos="414" userDrawn="1">
          <p15:clr>
            <a:srgbClr val="F26B43"/>
          </p15:clr>
        </p15:guide>
        <p15:guide id="4" orient="horz" pos="3838"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0072CD-9043-4E68-B268-F65E41B171E7}"/>
              </a:ext>
            </a:extLst>
          </p:cNvPr>
          <p:cNvSpPr>
            <a:spLocks noGrp="1"/>
          </p:cNvSpPr>
          <p:nvPr>
            <p:ph type="title"/>
          </p:nvPr>
        </p:nvSpPr>
        <p:spPr>
          <a:xfrm>
            <a:off x="838200" y="705080"/>
            <a:ext cx="10515600" cy="985608"/>
          </a:xfrm>
          <a:prstGeom prst="rect">
            <a:avLst/>
          </a:prstGeom>
        </p:spPr>
        <p:txBody>
          <a:bodyPr vert="horz" lIns="0" tIns="0" rIns="0" bIns="0" rtlCol="0" anchor="t" anchorCtr="0">
            <a:noAutofit/>
          </a:bodyPr>
          <a:lstStyle/>
          <a:p>
            <a:r>
              <a:rPr lang="en-GB"/>
              <a:t>Click to edit Master title style</a:t>
            </a:r>
            <a:endParaRPr lang="en-US"/>
          </a:p>
        </p:txBody>
      </p:sp>
      <p:sp>
        <p:nvSpPr>
          <p:cNvPr id="9" name="Date Placeholder 3">
            <a:extLst>
              <a:ext uri="{FF2B5EF4-FFF2-40B4-BE49-F238E27FC236}">
                <a16:creationId xmlns:a16="http://schemas.microsoft.com/office/drawing/2014/main" id="{B2E838C7-1FE7-05DE-38AF-D5EF00AAB447}"/>
              </a:ext>
            </a:extLst>
          </p:cNvPr>
          <p:cNvSpPr>
            <a:spLocks noGrp="1"/>
          </p:cNvSpPr>
          <p:nvPr>
            <p:ph type="dt" sz="half" idx="2"/>
          </p:nvPr>
        </p:nvSpPr>
        <p:spPr>
          <a:xfrm>
            <a:off x="9601200" y="6318250"/>
            <a:ext cx="952500" cy="365125"/>
          </a:xfrm>
          <a:prstGeom prst="rect">
            <a:avLst/>
          </a:prstGeom>
        </p:spPr>
        <p:txBody>
          <a:bodyPr vert="horz" lIns="0" tIns="0" rIns="0" bIns="0" rtlCol="0" anchor="b" anchorCtr="0"/>
          <a:lstStyle>
            <a:lvl1pPr algn="l">
              <a:defRPr sz="1200">
                <a:solidFill>
                  <a:schemeClr val="tx1">
                    <a:lumMod val="65000"/>
                    <a:lumOff val="35000"/>
                  </a:schemeClr>
                </a:solidFill>
              </a:defRPr>
            </a:lvl1pPr>
          </a:lstStyle>
          <a:p>
            <a:fld id="{33FED1FA-93DE-FA41-9AEA-D83E340AC892}" type="datetime1">
              <a:rPr lang="en-AU" smtClean="0"/>
              <a:pPr/>
              <a:t>15/09/2023</a:t>
            </a:fld>
            <a:endParaRPr lang="en-US"/>
          </a:p>
        </p:txBody>
      </p:sp>
      <p:sp>
        <p:nvSpPr>
          <p:cNvPr id="11" name="Slide Number Placeholder 5">
            <a:extLst>
              <a:ext uri="{FF2B5EF4-FFF2-40B4-BE49-F238E27FC236}">
                <a16:creationId xmlns:a16="http://schemas.microsoft.com/office/drawing/2014/main" id="{99B446E5-CF8E-2F15-C785-E766491B9010}"/>
              </a:ext>
            </a:extLst>
          </p:cNvPr>
          <p:cNvSpPr>
            <a:spLocks noGrp="1"/>
          </p:cNvSpPr>
          <p:nvPr>
            <p:ph type="sldNum" sz="quarter" idx="4"/>
          </p:nvPr>
        </p:nvSpPr>
        <p:spPr>
          <a:xfrm>
            <a:off x="10642600" y="6318250"/>
            <a:ext cx="711200" cy="365125"/>
          </a:xfrm>
          <a:prstGeom prst="rect">
            <a:avLst/>
          </a:prstGeom>
        </p:spPr>
        <p:txBody>
          <a:bodyPr vert="horz" lIns="0" tIns="0" rIns="0" bIns="0" rtlCol="0" anchor="b" anchorCtr="0"/>
          <a:lstStyle>
            <a:lvl1pPr algn="r">
              <a:defRPr sz="1200">
                <a:solidFill>
                  <a:schemeClr val="tx1">
                    <a:lumMod val="65000"/>
                    <a:lumOff val="35000"/>
                  </a:schemeClr>
                </a:solidFill>
              </a:defRPr>
            </a:lvl1pPr>
          </a:lstStyle>
          <a:p>
            <a:fld id="{2DF82FAA-A2BF-45DE-8144-A32C029355AD}" type="slidenum">
              <a:rPr lang="en-US" smtClean="0"/>
              <a:pPr/>
              <a:t>‹#›</a:t>
            </a:fld>
            <a:endParaRPr lang="en-US"/>
          </a:p>
        </p:txBody>
      </p:sp>
      <p:sp>
        <p:nvSpPr>
          <p:cNvPr id="12" name="Text Placeholder 2">
            <a:extLst>
              <a:ext uri="{FF2B5EF4-FFF2-40B4-BE49-F238E27FC236}">
                <a16:creationId xmlns:a16="http://schemas.microsoft.com/office/drawing/2014/main" id="{7BCAFC2E-AE7E-2578-8A0C-05F59168B6B0}"/>
              </a:ext>
            </a:extLst>
          </p:cNvPr>
          <p:cNvSpPr>
            <a:spLocks noGrp="1"/>
          </p:cNvSpPr>
          <p:nvPr>
            <p:ph type="body" idx="1"/>
          </p:nvPr>
        </p:nvSpPr>
        <p:spPr>
          <a:xfrm>
            <a:off x="838200" y="1825625"/>
            <a:ext cx="10515600" cy="4236508"/>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90023948"/>
      </p:ext>
    </p:extLst>
  </p:cSld>
  <p:clrMap bg1="lt1" tx1="dk1" bg2="lt2" tx2="dk2" accent1="accent1" accent2="accent2" accent3="accent3" accent4="accent4" accent5="accent5" accent6="accent6" hlink="hlink" folHlink="folHlink"/>
  <p:sldLayoutIdLst>
    <p:sldLayoutId id="2147483994" r:id="rId1"/>
    <p:sldLayoutId id="2147483993" r:id="rId2"/>
    <p:sldLayoutId id="2147483992" r:id="rId3"/>
    <p:sldLayoutId id="2147484024" r:id="rId4"/>
    <p:sldLayoutId id="2147484025" r:id="rId5"/>
    <p:sldLayoutId id="2147484026" r:id="rId6"/>
    <p:sldLayoutId id="2147484032" r:id="rId7"/>
  </p:sldLayoutIdLst>
  <p:hf hdr="0" dt="0"/>
  <p:txStyles>
    <p:titleStyle>
      <a:lvl1pPr algn="l" defTabSz="914400" rtl="0" eaLnBrk="1" latinLnBrk="0" hangingPunct="1">
        <a:lnSpc>
          <a:spcPct val="100000"/>
        </a:lnSpc>
        <a:spcBef>
          <a:spcPct val="0"/>
        </a:spcBef>
        <a:spcAft>
          <a:spcPts val="1000"/>
        </a:spcAft>
        <a:buNone/>
        <a:defRPr sz="3600" b="1" i="0" kern="1200"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300"/>
        </a:spcAft>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Clr>
          <a:schemeClr val="tx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06" userDrawn="1">
          <p15:clr>
            <a:srgbClr val="F26B43"/>
          </p15:clr>
        </p15:guide>
        <p15:guide id="2" pos="7174" userDrawn="1">
          <p15:clr>
            <a:srgbClr val="F26B43"/>
          </p15:clr>
        </p15:guide>
        <p15:guide id="3" orient="horz" pos="414" userDrawn="1">
          <p15:clr>
            <a:srgbClr val="F26B43"/>
          </p15:clr>
        </p15:guide>
        <p15:guide id="4" orient="horz" pos="38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86851B6-A3D6-A2E2-B8E9-68ECA1363133}"/>
              </a:ext>
            </a:extLst>
          </p:cNvPr>
          <p:cNvSpPr>
            <a:spLocks noGrp="1"/>
          </p:cNvSpPr>
          <p:nvPr>
            <p:ph type="body" sz="quarter" idx="13"/>
          </p:nvPr>
        </p:nvSpPr>
        <p:spPr/>
        <p:txBody>
          <a:bodyPr/>
          <a:lstStyle/>
          <a:p>
            <a:r>
              <a:rPr lang="en-US"/>
              <a:t>FPSB &amp; IOSCO Fireside Chat</a:t>
            </a:r>
          </a:p>
        </p:txBody>
      </p:sp>
      <p:sp>
        <p:nvSpPr>
          <p:cNvPr id="3" name="Text Placeholder 2">
            <a:extLst>
              <a:ext uri="{FF2B5EF4-FFF2-40B4-BE49-F238E27FC236}">
                <a16:creationId xmlns:a16="http://schemas.microsoft.com/office/drawing/2014/main" id="{A8A88C0F-9A10-5E8B-FC1F-789DE837FA41}"/>
              </a:ext>
            </a:extLst>
          </p:cNvPr>
          <p:cNvSpPr>
            <a:spLocks noGrp="1"/>
          </p:cNvSpPr>
          <p:nvPr>
            <p:ph type="body" sz="quarter" idx="12"/>
          </p:nvPr>
        </p:nvSpPr>
        <p:spPr/>
        <p:txBody>
          <a:bodyPr>
            <a:normAutofit fontScale="70000" lnSpcReduction="20000"/>
          </a:bodyPr>
          <a:lstStyle/>
          <a:p>
            <a:r>
              <a:rPr lang="en-US"/>
              <a:t>FPSB CEO Dante De Gori, CFP</a:t>
            </a:r>
          </a:p>
          <a:p>
            <a:r>
              <a:rPr lang="en-US"/>
              <a:t>IOSCO Secretary General Martin Moloney</a:t>
            </a:r>
          </a:p>
          <a:p>
            <a:endParaRPr lang="en-US"/>
          </a:p>
        </p:txBody>
      </p:sp>
      <p:sp>
        <p:nvSpPr>
          <p:cNvPr id="5" name="Text Placeholder 4">
            <a:extLst>
              <a:ext uri="{FF2B5EF4-FFF2-40B4-BE49-F238E27FC236}">
                <a16:creationId xmlns:a16="http://schemas.microsoft.com/office/drawing/2014/main" id="{3FBAD8A3-4001-9952-043D-256B439C6536}"/>
              </a:ext>
            </a:extLst>
          </p:cNvPr>
          <p:cNvSpPr>
            <a:spLocks noGrp="1"/>
          </p:cNvSpPr>
          <p:nvPr>
            <p:ph type="body" sz="quarter" idx="14"/>
          </p:nvPr>
        </p:nvSpPr>
        <p:spPr>
          <a:xfrm>
            <a:off x="4687745" y="5863299"/>
            <a:ext cx="6666053" cy="377970"/>
          </a:xfrm>
        </p:spPr>
        <p:txBody>
          <a:bodyPr/>
          <a:lstStyle/>
          <a:p>
            <a:r>
              <a:rPr lang="en-US"/>
              <a:t>4 October 2023</a:t>
            </a:r>
          </a:p>
        </p:txBody>
      </p:sp>
    </p:spTree>
    <p:extLst>
      <p:ext uri="{BB962C8B-B14F-4D97-AF65-F5344CB8AC3E}">
        <p14:creationId xmlns:p14="http://schemas.microsoft.com/office/powerpoint/2010/main" val="47219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CE4E12F-6B10-727F-C9A6-0F30482B1808}"/>
              </a:ext>
            </a:extLst>
          </p:cNvPr>
          <p:cNvSpPr>
            <a:spLocks noGrp="1"/>
          </p:cNvSpPr>
          <p:nvPr>
            <p:ph type="body" sz="quarter" idx="14"/>
          </p:nvPr>
        </p:nvSpPr>
        <p:spPr>
          <a:xfrm>
            <a:off x="838200" y="1532508"/>
            <a:ext cx="5016690" cy="4217987"/>
          </a:xfrm>
        </p:spPr>
        <p:txBody>
          <a:bodyPr/>
          <a:lstStyle/>
          <a:p>
            <a:r>
              <a:rPr lang="en-US"/>
              <a:t>FPSB invites Affiliates to feature the </a:t>
            </a:r>
            <a:r>
              <a:rPr lang="en-US" b="1">
                <a:solidFill>
                  <a:srgbClr val="00ACD4"/>
                </a:solidFill>
              </a:rPr>
              <a:t>FPSB &amp; IOSCO Fireside Chat </a:t>
            </a:r>
            <a:r>
              <a:rPr lang="en-US"/>
              <a:t>via social media </a:t>
            </a:r>
          </a:p>
          <a:p>
            <a:endParaRPr lang="en-US"/>
          </a:p>
          <a:p>
            <a:pPr marL="342900" indent="-342900">
              <a:buFont typeface="Arial" panose="020B0604020202020204" pitchFamily="34" charset="0"/>
              <a:buChar char="•"/>
            </a:pPr>
            <a:r>
              <a:rPr lang="en-US" sz="2000"/>
              <a:t>Video will be </a:t>
            </a:r>
            <a:r>
              <a:rPr lang="en-US" sz="2000" b="1">
                <a:solidFill>
                  <a:srgbClr val="00ACD4"/>
                </a:solidFill>
              </a:rPr>
              <a:t>broadcasted</a:t>
            </a:r>
            <a:r>
              <a:rPr lang="en-US" sz="2000"/>
              <a:t> via FPSB social media channels throughout World Financial Planning Day on 4 October. </a:t>
            </a:r>
          </a:p>
          <a:p>
            <a:pPr marL="342900" indent="-342900">
              <a:buFont typeface="Arial" panose="020B0604020202020204" pitchFamily="34" charset="0"/>
              <a:buChar char="•"/>
            </a:pPr>
            <a:endParaRPr lang="en-US" sz="2000"/>
          </a:p>
          <a:p>
            <a:pPr marL="342900" indent="-342900">
              <a:buFont typeface="Arial" panose="020B0604020202020204" pitchFamily="34" charset="0"/>
              <a:buChar char="•"/>
            </a:pPr>
            <a:r>
              <a:rPr lang="en-US" sz="2000"/>
              <a:t>Please feel free to </a:t>
            </a:r>
            <a:r>
              <a:rPr lang="en-US" sz="2000" b="1">
                <a:solidFill>
                  <a:srgbClr val="00ACD4"/>
                </a:solidFill>
              </a:rPr>
              <a:t>re-share</a:t>
            </a:r>
            <a:r>
              <a:rPr lang="en-US" sz="2000"/>
              <a:t> the broadcast on your social media channels.</a:t>
            </a:r>
          </a:p>
        </p:txBody>
      </p:sp>
      <p:sp>
        <p:nvSpPr>
          <p:cNvPr id="5" name="Title 4">
            <a:extLst>
              <a:ext uri="{FF2B5EF4-FFF2-40B4-BE49-F238E27FC236}">
                <a16:creationId xmlns:a16="http://schemas.microsoft.com/office/drawing/2014/main" id="{AE6A14C9-7282-1AFE-CCF6-16382BD93954}"/>
              </a:ext>
            </a:extLst>
          </p:cNvPr>
          <p:cNvSpPr>
            <a:spLocks noGrp="1"/>
          </p:cNvSpPr>
          <p:nvPr>
            <p:ph type="title"/>
          </p:nvPr>
        </p:nvSpPr>
        <p:spPr/>
        <p:txBody>
          <a:bodyPr/>
          <a:lstStyle/>
          <a:p>
            <a:r>
              <a:rPr lang="en-US"/>
              <a:t>Fireside Chat: Social Media Promotions</a:t>
            </a:r>
          </a:p>
        </p:txBody>
      </p:sp>
      <p:pic>
        <p:nvPicPr>
          <p:cNvPr id="9" name="Picture 8" descr="A group of men in suits&#10;&#10;Description automatically generated">
            <a:extLst>
              <a:ext uri="{FF2B5EF4-FFF2-40B4-BE49-F238E27FC236}">
                <a16:creationId xmlns:a16="http://schemas.microsoft.com/office/drawing/2014/main" id="{5F93339E-C32C-0464-5262-93EB5BC358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3277" y="1939729"/>
            <a:ext cx="4721210" cy="2656123"/>
          </a:xfrm>
          <a:prstGeom prst="rect">
            <a:avLst/>
          </a:prstGeom>
        </p:spPr>
      </p:pic>
    </p:spTree>
    <p:extLst>
      <p:ext uri="{BB962C8B-B14F-4D97-AF65-F5344CB8AC3E}">
        <p14:creationId xmlns:p14="http://schemas.microsoft.com/office/powerpoint/2010/main" val="787137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95D69F-3B27-ABAE-5A58-A3CDF5428039}"/>
              </a:ext>
            </a:extLst>
          </p:cNvPr>
          <p:cNvSpPr>
            <a:spLocks noGrp="1"/>
          </p:cNvSpPr>
          <p:nvPr>
            <p:ph type="body" sz="quarter" idx="14"/>
          </p:nvPr>
        </p:nvSpPr>
        <p:spPr>
          <a:xfrm>
            <a:off x="838200" y="1531385"/>
            <a:ext cx="5016690" cy="4543412"/>
          </a:xfrm>
        </p:spPr>
        <p:txBody>
          <a:bodyPr vert="horz" lIns="0" tIns="0" rIns="0" bIns="0" rtlCol="0" anchor="t">
            <a:noAutofit/>
          </a:bodyPr>
          <a:lstStyle/>
          <a:p>
            <a:pPr marL="342900" indent="-342900">
              <a:buFont typeface="Arial" panose="020B0604020202020204" pitchFamily="34" charset="0"/>
              <a:buChar char="•"/>
            </a:pPr>
            <a:r>
              <a:rPr lang="en-US" sz="1800" dirty="0"/>
              <a:t>This World Financial Planning Day, join a Fireside Chat with IOSCO Secretary General Martin Moloney and FPSB CEO Dante De Gori, CFP, to learn more about sustainable finance and why it is important. Tune in at worldfpday.org on 4 Oct to see the on-demand discussion. </a:t>
            </a:r>
            <a:br>
              <a:rPr lang="en-US" sz="1800" dirty="0">
                <a:cs typeface="Arial"/>
              </a:rPr>
            </a:br>
            <a:r>
              <a:rPr lang="en-US" sz="1800" dirty="0"/>
              <a:t>#WFPD2023 #IOSCOWIW2023 #CFP #financialplanning</a:t>
            </a:r>
            <a:br>
              <a:rPr lang="en-US" sz="1800" dirty="0">
                <a:cs typeface="Arial"/>
              </a:rPr>
            </a:br>
            <a:endParaRPr lang="en-US" sz="2000" dirty="0"/>
          </a:p>
          <a:p>
            <a:pPr marL="285750" indent="-285750">
              <a:buFont typeface="Arial" panose="020B0604020202020204" pitchFamily="34" charset="0"/>
              <a:buChar char="•"/>
            </a:pPr>
            <a:r>
              <a:rPr lang="en-US" sz="1600" b="1" dirty="0">
                <a:solidFill>
                  <a:srgbClr val="00ACD4"/>
                </a:solidFill>
              </a:rPr>
              <a:t>Tag FPSB </a:t>
            </a:r>
            <a:r>
              <a:rPr lang="en-US" sz="1600" dirty="0"/>
              <a:t>at:</a:t>
            </a:r>
          </a:p>
          <a:p>
            <a:pPr lvl="1"/>
            <a:r>
              <a:rPr lang="en-US" sz="1400" dirty="0"/>
              <a:t>LinkedIn: @Financial Planning Standards Board Ltd. </a:t>
            </a:r>
          </a:p>
          <a:p>
            <a:pPr lvl="1"/>
            <a:r>
              <a:rPr lang="en-US" sz="1400" dirty="0"/>
              <a:t>Facebook: @Financial Planning Standards Board Ltd.</a:t>
            </a:r>
          </a:p>
          <a:p>
            <a:pPr lvl="1"/>
            <a:r>
              <a:rPr lang="en-US" sz="1400" dirty="0"/>
              <a:t>Twitter: @FPSB</a:t>
            </a:r>
          </a:p>
          <a:p>
            <a:pPr lvl="1"/>
            <a:r>
              <a:rPr lang="en-US" sz="1400" dirty="0"/>
              <a:t>Instagram: @fpsb_global</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sp>
        <p:nvSpPr>
          <p:cNvPr id="4" name="Title 3">
            <a:extLst>
              <a:ext uri="{FF2B5EF4-FFF2-40B4-BE49-F238E27FC236}">
                <a16:creationId xmlns:a16="http://schemas.microsoft.com/office/drawing/2014/main" id="{A809E86C-240D-58B8-AC00-4F46E8E809D9}"/>
              </a:ext>
            </a:extLst>
          </p:cNvPr>
          <p:cNvSpPr>
            <a:spLocks noGrp="1"/>
          </p:cNvSpPr>
          <p:nvPr>
            <p:ph type="title"/>
          </p:nvPr>
        </p:nvSpPr>
        <p:spPr/>
        <p:txBody>
          <a:bodyPr/>
          <a:lstStyle/>
          <a:p>
            <a:r>
              <a:rPr lang="en-US"/>
              <a:t>Fireside Chat: Sustainable Finance</a:t>
            </a:r>
          </a:p>
        </p:txBody>
      </p:sp>
      <p:sp>
        <p:nvSpPr>
          <p:cNvPr id="5" name="Slide Number Placeholder 4">
            <a:extLst>
              <a:ext uri="{FF2B5EF4-FFF2-40B4-BE49-F238E27FC236}">
                <a16:creationId xmlns:a16="http://schemas.microsoft.com/office/drawing/2014/main" id="{001D11E8-F1E2-DCEB-F86D-F76B57902ECF}"/>
              </a:ext>
            </a:extLst>
          </p:cNvPr>
          <p:cNvSpPr>
            <a:spLocks noGrp="1"/>
          </p:cNvSpPr>
          <p:nvPr>
            <p:ph type="sldNum" sz="quarter" idx="4"/>
          </p:nvPr>
        </p:nvSpPr>
        <p:spPr/>
        <p:txBody>
          <a:bodyPr/>
          <a:lstStyle/>
          <a:p>
            <a:fld id="{2DF82FAA-A2BF-45DE-8144-A32C029355AD}" type="slidenum">
              <a:rPr lang="en-US" smtClean="0"/>
              <a:pPr/>
              <a:t>3</a:t>
            </a:fld>
            <a:endParaRPr lang="en-US"/>
          </a:p>
        </p:txBody>
      </p:sp>
      <p:pic>
        <p:nvPicPr>
          <p:cNvPr id="6" name="Picture 5" descr="A group of men in suits&#10;&#10;Description automatically generated">
            <a:extLst>
              <a:ext uri="{FF2B5EF4-FFF2-40B4-BE49-F238E27FC236}">
                <a16:creationId xmlns:a16="http://schemas.microsoft.com/office/drawing/2014/main" id="{912098B5-04B7-348D-1DB0-9205C3513E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7112" y="1989620"/>
            <a:ext cx="4721210" cy="2656123"/>
          </a:xfrm>
          <a:prstGeom prst="rect">
            <a:avLst/>
          </a:prstGeom>
        </p:spPr>
      </p:pic>
      <p:sp>
        <p:nvSpPr>
          <p:cNvPr id="9" name="TextBox 8">
            <a:extLst>
              <a:ext uri="{FF2B5EF4-FFF2-40B4-BE49-F238E27FC236}">
                <a16:creationId xmlns:a16="http://schemas.microsoft.com/office/drawing/2014/main" id="{20AF9E2D-5DF7-D1BF-9CB6-86211A408A75}"/>
              </a:ext>
            </a:extLst>
          </p:cNvPr>
          <p:cNvSpPr txBox="1"/>
          <p:nvPr/>
        </p:nvSpPr>
        <p:spPr>
          <a:xfrm>
            <a:off x="765313" y="4549043"/>
            <a:ext cx="5245873" cy="307777"/>
          </a:xfrm>
          <a:prstGeom prst="rect">
            <a:avLst/>
          </a:prstGeom>
          <a:noFill/>
        </p:spPr>
        <p:txBody>
          <a:bodyPr wrap="square">
            <a:spAutoFit/>
          </a:bodyPr>
          <a:lstStyle/>
          <a:p>
            <a:pPr lvl="1"/>
            <a:endParaRPr lang="en-US" sz="1400"/>
          </a:p>
        </p:txBody>
      </p:sp>
      <p:sp>
        <p:nvSpPr>
          <p:cNvPr id="10" name="TextBox 9">
            <a:extLst>
              <a:ext uri="{FF2B5EF4-FFF2-40B4-BE49-F238E27FC236}">
                <a16:creationId xmlns:a16="http://schemas.microsoft.com/office/drawing/2014/main" id="{817B6D69-E949-C2F4-FF36-CBD02A54CB5E}"/>
              </a:ext>
            </a:extLst>
          </p:cNvPr>
          <p:cNvSpPr txBox="1"/>
          <p:nvPr/>
        </p:nvSpPr>
        <p:spPr>
          <a:xfrm>
            <a:off x="917713" y="4701443"/>
            <a:ext cx="5245873" cy="307777"/>
          </a:xfrm>
          <a:prstGeom prst="rect">
            <a:avLst/>
          </a:prstGeom>
          <a:noFill/>
        </p:spPr>
        <p:txBody>
          <a:bodyPr wrap="square">
            <a:spAutoFit/>
          </a:bodyPr>
          <a:lstStyle/>
          <a:p>
            <a:pPr lvl="1"/>
            <a:endParaRPr lang="en-US" sz="1400"/>
          </a:p>
        </p:txBody>
      </p:sp>
    </p:spTree>
    <p:extLst>
      <p:ext uri="{BB962C8B-B14F-4D97-AF65-F5344CB8AC3E}">
        <p14:creationId xmlns:p14="http://schemas.microsoft.com/office/powerpoint/2010/main" val="1193928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95D69F-3B27-ABAE-5A58-A3CDF5428039}"/>
              </a:ext>
            </a:extLst>
          </p:cNvPr>
          <p:cNvSpPr>
            <a:spLocks noGrp="1"/>
          </p:cNvSpPr>
          <p:nvPr>
            <p:ph type="body" sz="quarter" idx="14"/>
          </p:nvPr>
        </p:nvSpPr>
        <p:spPr>
          <a:xfrm>
            <a:off x="838200" y="1531385"/>
            <a:ext cx="5016690" cy="4543412"/>
          </a:xfrm>
        </p:spPr>
        <p:txBody>
          <a:bodyPr vert="horz" lIns="0" tIns="0" rIns="0" bIns="0" rtlCol="0" anchor="t">
            <a:noAutofit/>
          </a:bodyPr>
          <a:lstStyle/>
          <a:p>
            <a:pPr marL="342900" indent="-342900">
              <a:buFont typeface="Arial" panose="020B0604020202020204" pitchFamily="34" charset="0"/>
              <a:buChar char="•"/>
            </a:pPr>
            <a:r>
              <a:rPr lang="en-US" sz="1800" dirty="0"/>
              <a:t>This World Financial Planning Day, join a Fireside Chat with IOSCO Secretary General Martin Moloney and FPSB CEO Dante De Gori, CFP, to learn more about crypto investing and what you should know. Tune in at worldfpday.org on 4 Oct to see the          on-demand discussion. </a:t>
            </a:r>
            <a:br>
              <a:rPr lang="en-US" sz="1800" dirty="0"/>
            </a:br>
            <a:r>
              <a:rPr lang="en-US" sz="1800" dirty="0">
                <a:cs typeface="Arial"/>
              </a:rPr>
              <a:t>worldfpday.org</a:t>
            </a:r>
            <a:br>
              <a:rPr lang="en-US" sz="1800" dirty="0"/>
            </a:br>
            <a:r>
              <a:rPr lang="en-US" sz="1800" dirty="0"/>
              <a:t>#WFPD2023 #IOSCOWIW2023 #CFP #financialplanning</a:t>
            </a:r>
            <a:br>
              <a:rPr lang="en-US" sz="1800" dirty="0">
                <a:cs typeface="Arial"/>
              </a:rPr>
            </a:br>
            <a:endParaRPr lang="en-US" sz="2000" dirty="0"/>
          </a:p>
          <a:p>
            <a:pPr marL="285750" indent="-285750">
              <a:buFont typeface="Arial" panose="020B0604020202020204" pitchFamily="34" charset="0"/>
              <a:buChar char="•"/>
            </a:pPr>
            <a:r>
              <a:rPr lang="en-US" sz="1600" b="1" dirty="0">
                <a:solidFill>
                  <a:srgbClr val="00ACD4"/>
                </a:solidFill>
              </a:rPr>
              <a:t>Tag FPSB </a:t>
            </a:r>
            <a:r>
              <a:rPr lang="en-US" sz="1600" dirty="0"/>
              <a:t>at:</a:t>
            </a:r>
          </a:p>
          <a:p>
            <a:pPr lvl="1"/>
            <a:r>
              <a:rPr lang="en-US" sz="1400" dirty="0"/>
              <a:t>LinkedIn: @Financial Planning Standards Board Ltd. </a:t>
            </a:r>
          </a:p>
          <a:p>
            <a:pPr lvl="1"/>
            <a:r>
              <a:rPr lang="en-US" sz="1400" dirty="0"/>
              <a:t>Facebook: @Financial Planning Standards Board Ltd.</a:t>
            </a:r>
          </a:p>
          <a:p>
            <a:pPr lvl="1"/>
            <a:r>
              <a:rPr lang="en-US" sz="1400" dirty="0"/>
              <a:t>Twitter: @FPSB</a:t>
            </a:r>
          </a:p>
          <a:p>
            <a:pPr lvl="1"/>
            <a:r>
              <a:rPr lang="en-US" sz="1400" dirty="0"/>
              <a:t>Instagram: @fpsb_global</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sp>
        <p:nvSpPr>
          <p:cNvPr id="4" name="Title 3">
            <a:extLst>
              <a:ext uri="{FF2B5EF4-FFF2-40B4-BE49-F238E27FC236}">
                <a16:creationId xmlns:a16="http://schemas.microsoft.com/office/drawing/2014/main" id="{A809E86C-240D-58B8-AC00-4F46E8E809D9}"/>
              </a:ext>
            </a:extLst>
          </p:cNvPr>
          <p:cNvSpPr>
            <a:spLocks noGrp="1"/>
          </p:cNvSpPr>
          <p:nvPr>
            <p:ph type="title"/>
          </p:nvPr>
        </p:nvSpPr>
        <p:spPr/>
        <p:txBody>
          <a:bodyPr/>
          <a:lstStyle/>
          <a:p>
            <a:r>
              <a:rPr lang="en-US"/>
              <a:t>Fireside Chat: Crypto Investing</a:t>
            </a:r>
          </a:p>
        </p:txBody>
      </p:sp>
      <p:sp>
        <p:nvSpPr>
          <p:cNvPr id="5" name="Slide Number Placeholder 4">
            <a:extLst>
              <a:ext uri="{FF2B5EF4-FFF2-40B4-BE49-F238E27FC236}">
                <a16:creationId xmlns:a16="http://schemas.microsoft.com/office/drawing/2014/main" id="{001D11E8-F1E2-DCEB-F86D-F76B57902ECF}"/>
              </a:ext>
            </a:extLst>
          </p:cNvPr>
          <p:cNvSpPr>
            <a:spLocks noGrp="1"/>
          </p:cNvSpPr>
          <p:nvPr>
            <p:ph type="sldNum" sz="quarter" idx="4"/>
          </p:nvPr>
        </p:nvSpPr>
        <p:spPr/>
        <p:txBody>
          <a:bodyPr/>
          <a:lstStyle/>
          <a:p>
            <a:fld id="{2DF82FAA-A2BF-45DE-8144-A32C029355AD}" type="slidenum">
              <a:rPr lang="en-US" smtClean="0"/>
              <a:pPr/>
              <a:t>4</a:t>
            </a:fld>
            <a:endParaRPr lang="en-US"/>
          </a:p>
        </p:txBody>
      </p:sp>
      <p:pic>
        <p:nvPicPr>
          <p:cNvPr id="6" name="Picture 5" descr="A group of men in suits&#10;&#10;Description automatically generated">
            <a:extLst>
              <a:ext uri="{FF2B5EF4-FFF2-40B4-BE49-F238E27FC236}">
                <a16:creationId xmlns:a16="http://schemas.microsoft.com/office/drawing/2014/main" id="{912098B5-04B7-348D-1DB0-9205C3513E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7112" y="1989620"/>
            <a:ext cx="4721210" cy="2656123"/>
          </a:xfrm>
          <a:prstGeom prst="rect">
            <a:avLst/>
          </a:prstGeom>
        </p:spPr>
      </p:pic>
      <p:sp>
        <p:nvSpPr>
          <p:cNvPr id="10" name="TextBox 9">
            <a:extLst>
              <a:ext uri="{FF2B5EF4-FFF2-40B4-BE49-F238E27FC236}">
                <a16:creationId xmlns:a16="http://schemas.microsoft.com/office/drawing/2014/main" id="{817B6D69-E949-C2F4-FF36-CBD02A54CB5E}"/>
              </a:ext>
            </a:extLst>
          </p:cNvPr>
          <p:cNvSpPr txBox="1"/>
          <p:nvPr/>
        </p:nvSpPr>
        <p:spPr>
          <a:xfrm>
            <a:off x="917713" y="4701443"/>
            <a:ext cx="5245873" cy="307777"/>
          </a:xfrm>
          <a:prstGeom prst="rect">
            <a:avLst/>
          </a:prstGeom>
          <a:noFill/>
        </p:spPr>
        <p:txBody>
          <a:bodyPr wrap="square">
            <a:spAutoFit/>
          </a:bodyPr>
          <a:lstStyle/>
          <a:p>
            <a:pPr lvl="1"/>
            <a:endParaRPr lang="en-US" sz="1400"/>
          </a:p>
        </p:txBody>
      </p:sp>
    </p:spTree>
    <p:extLst>
      <p:ext uri="{BB962C8B-B14F-4D97-AF65-F5344CB8AC3E}">
        <p14:creationId xmlns:p14="http://schemas.microsoft.com/office/powerpoint/2010/main" val="2057709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95D69F-3B27-ABAE-5A58-A3CDF5428039}"/>
              </a:ext>
            </a:extLst>
          </p:cNvPr>
          <p:cNvSpPr>
            <a:spLocks noGrp="1"/>
          </p:cNvSpPr>
          <p:nvPr>
            <p:ph type="body" sz="quarter" idx="14"/>
          </p:nvPr>
        </p:nvSpPr>
        <p:spPr>
          <a:xfrm>
            <a:off x="838200" y="1356456"/>
            <a:ext cx="5016690" cy="4753610"/>
          </a:xfrm>
        </p:spPr>
        <p:txBody>
          <a:bodyPr vert="horz" lIns="0" tIns="0" rIns="0" bIns="0" rtlCol="0" anchor="t">
            <a:noAutofit/>
          </a:bodyPr>
          <a:lstStyle/>
          <a:p>
            <a:pPr marL="342900" indent="-342900">
              <a:buFont typeface="Arial" panose="020B0604020202020204" pitchFamily="34" charset="0"/>
              <a:buChar char="•"/>
            </a:pPr>
            <a:r>
              <a:rPr lang="en-US" sz="1800" dirty="0"/>
              <a:t>This World Financial Planning Day, join a Fireside Chat with IOSCO Secretary General Martin Moloney and FPSB CEO Dante De Gori, CFP, to learn more about regulatory measures IOSCO and regulators around the world are taking to support investor protection. Tune in at worldfpday.org on 4 Oct to see the on-demand discussion. </a:t>
            </a:r>
            <a:br>
              <a:rPr lang="en-US" sz="1800" dirty="0"/>
            </a:br>
            <a:r>
              <a:rPr lang="en-US" sz="1800" dirty="0">
                <a:cs typeface="Arial"/>
              </a:rPr>
              <a:t>worldfpday.org</a:t>
            </a:r>
            <a:br>
              <a:rPr lang="en-US" sz="1800" dirty="0"/>
            </a:br>
            <a:r>
              <a:rPr lang="en-US" sz="1800" dirty="0"/>
              <a:t>#WFPD2023 #IOSCOWIW2023 #CFP #financialplanning</a:t>
            </a:r>
            <a:br>
              <a:rPr lang="en-US" sz="2000" dirty="0"/>
            </a:br>
            <a:endParaRPr lang="en-US" sz="2000" dirty="0"/>
          </a:p>
          <a:p>
            <a:pPr marL="285750" indent="-285750">
              <a:buFont typeface="Arial" panose="020B0604020202020204" pitchFamily="34" charset="0"/>
              <a:buChar char="•"/>
            </a:pPr>
            <a:r>
              <a:rPr lang="en-US" sz="1600" b="1" dirty="0">
                <a:solidFill>
                  <a:srgbClr val="00ACD4"/>
                </a:solidFill>
              </a:rPr>
              <a:t>Tag FPSB </a:t>
            </a:r>
            <a:r>
              <a:rPr lang="en-US" sz="1600" dirty="0"/>
              <a:t>at:</a:t>
            </a:r>
          </a:p>
          <a:p>
            <a:pPr lvl="1"/>
            <a:r>
              <a:rPr lang="en-US" sz="1400" dirty="0"/>
              <a:t>LinkedIn: @Financial Planning Standards Board Ltd. </a:t>
            </a:r>
          </a:p>
          <a:p>
            <a:pPr lvl="1"/>
            <a:r>
              <a:rPr lang="en-US" sz="1400" dirty="0"/>
              <a:t>Facebook: @Financial Planning Standards Board Ltd.</a:t>
            </a:r>
          </a:p>
          <a:p>
            <a:pPr lvl="1"/>
            <a:r>
              <a:rPr lang="en-US" sz="1400" dirty="0"/>
              <a:t>Twitter: @FPSB</a:t>
            </a:r>
          </a:p>
          <a:p>
            <a:pPr lvl="1"/>
            <a:r>
              <a:rPr lang="en-US" sz="1400" dirty="0"/>
              <a:t>Instagram: @fpsb_global</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sp>
        <p:nvSpPr>
          <p:cNvPr id="4" name="Title 3">
            <a:extLst>
              <a:ext uri="{FF2B5EF4-FFF2-40B4-BE49-F238E27FC236}">
                <a16:creationId xmlns:a16="http://schemas.microsoft.com/office/drawing/2014/main" id="{A809E86C-240D-58B8-AC00-4F46E8E809D9}"/>
              </a:ext>
            </a:extLst>
          </p:cNvPr>
          <p:cNvSpPr>
            <a:spLocks noGrp="1"/>
          </p:cNvSpPr>
          <p:nvPr>
            <p:ph type="title"/>
          </p:nvPr>
        </p:nvSpPr>
        <p:spPr/>
        <p:txBody>
          <a:bodyPr/>
          <a:lstStyle/>
          <a:p>
            <a:r>
              <a:rPr lang="en-US"/>
              <a:t>Fireside Chat: Crypto Investing</a:t>
            </a:r>
          </a:p>
        </p:txBody>
      </p:sp>
      <p:sp>
        <p:nvSpPr>
          <p:cNvPr id="5" name="Slide Number Placeholder 4">
            <a:extLst>
              <a:ext uri="{FF2B5EF4-FFF2-40B4-BE49-F238E27FC236}">
                <a16:creationId xmlns:a16="http://schemas.microsoft.com/office/drawing/2014/main" id="{001D11E8-F1E2-DCEB-F86D-F76B57902ECF}"/>
              </a:ext>
            </a:extLst>
          </p:cNvPr>
          <p:cNvSpPr>
            <a:spLocks noGrp="1"/>
          </p:cNvSpPr>
          <p:nvPr>
            <p:ph type="sldNum" sz="quarter" idx="4"/>
          </p:nvPr>
        </p:nvSpPr>
        <p:spPr/>
        <p:txBody>
          <a:bodyPr/>
          <a:lstStyle/>
          <a:p>
            <a:fld id="{2DF82FAA-A2BF-45DE-8144-A32C029355AD}" type="slidenum">
              <a:rPr lang="en-US" smtClean="0"/>
              <a:pPr/>
              <a:t>5</a:t>
            </a:fld>
            <a:endParaRPr lang="en-US"/>
          </a:p>
        </p:txBody>
      </p:sp>
      <p:pic>
        <p:nvPicPr>
          <p:cNvPr id="6" name="Picture 5" descr="A group of men in suits&#10;&#10;Description automatically generated">
            <a:extLst>
              <a:ext uri="{FF2B5EF4-FFF2-40B4-BE49-F238E27FC236}">
                <a16:creationId xmlns:a16="http://schemas.microsoft.com/office/drawing/2014/main" id="{912098B5-04B7-348D-1DB0-9205C3513E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7112" y="1989620"/>
            <a:ext cx="4721210" cy="2656123"/>
          </a:xfrm>
          <a:prstGeom prst="rect">
            <a:avLst/>
          </a:prstGeom>
        </p:spPr>
      </p:pic>
    </p:spTree>
    <p:extLst>
      <p:ext uri="{BB962C8B-B14F-4D97-AF65-F5344CB8AC3E}">
        <p14:creationId xmlns:p14="http://schemas.microsoft.com/office/powerpoint/2010/main" val="1127527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FD2DDC-03BE-EC92-3618-96F3D6B61410}"/>
              </a:ext>
            </a:extLst>
          </p:cNvPr>
          <p:cNvSpPr>
            <a:spLocks noGrp="1"/>
          </p:cNvSpPr>
          <p:nvPr>
            <p:ph type="body" sz="quarter" idx="14"/>
          </p:nvPr>
        </p:nvSpPr>
        <p:spPr>
          <a:xfrm>
            <a:off x="838200" y="1404164"/>
            <a:ext cx="5016690" cy="4748756"/>
          </a:xfrm>
        </p:spPr>
        <p:txBody>
          <a:bodyPr vert="horz" lIns="0" tIns="0" rIns="0" bIns="0" rtlCol="0" anchor="t">
            <a:noAutofit/>
          </a:bodyPr>
          <a:lstStyle/>
          <a:p>
            <a:pPr marL="342900" indent="-342900">
              <a:buFont typeface="Arial" panose="020B0604020202020204" pitchFamily="34" charset="0"/>
              <a:buChar char="•"/>
            </a:pPr>
            <a:r>
              <a:rPr lang="en-US" sz="1800" dirty="0"/>
              <a:t>This World Financial Planning Day, hear IOSCO Secretary General Martin Moloney and FPSB CEO Dante De Gori, CFP, discuss the role financial planners can play to support investor protection, in light of recent trends including crypto-investing. Tune-in at worldfpday.org on 4 October to see the on-demand discussion. </a:t>
            </a:r>
            <a:br>
              <a:rPr lang="en-US" sz="1800" dirty="0">
                <a:cs typeface="Arial"/>
              </a:rPr>
            </a:br>
            <a:r>
              <a:rPr lang="en-US" sz="1800" dirty="0">
                <a:cs typeface="Arial"/>
              </a:rPr>
              <a:t>worldfpday.org</a:t>
            </a:r>
            <a:br>
              <a:rPr lang="en-US" sz="1800" dirty="0"/>
            </a:br>
            <a:r>
              <a:rPr lang="en-US" sz="1800" dirty="0"/>
              <a:t>#WFPD2023 #IOSCOWIW2023 #CFP #financialplanning</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solidFill>
                  <a:srgbClr val="00ACD4"/>
                </a:solidFill>
              </a:rPr>
              <a:t>Tag FPSB </a:t>
            </a:r>
            <a:r>
              <a:rPr lang="en-US" sz="1600" dirty="0"/>
              <a:t>at:</a:t>
            </a:r>
          </a:p>
          <a:p>
            <a:pPr lvl="1"/>
            <a:r>
              <a:rPr lang="en-US" sz="1400" dirty="0"/>
              <a:t>LinkedIn: @Financial Planning Standards Board Ltd. </a:t>
            </a:r>
          </a:p>
          <a:p>
            <a:pPr lvl="1"/>
            <a:r>
              <a:rPr lang="en-US" sz="1400" dirty="0"/>
              <a:t>Facebook: @Financial Planning Standards Board Ltd.</a:t>
            </a:r>
          </a:p>
          <a:p>
            <a:pPr lvl="1"/>
            <a:r>
              <a:rPr lang="en-US" sz="1400" dirty="0"/>
              <a:t>Twitter: @FPSB</a:t>
            </a:r>
          </a:p>
          <a:p>
            <a:pPr lvl="1"/>
            <a:r>
              <a:rPr lang="en-US" sz="1400" dirty="0"/>
              <a:t>Instagram: @fpsb_global</a:t>
            </a:r>
          </a:p>
          <a:p>
            <a:pPr marL="342900" indent="-342900">
              <a:buFont typeface="Arial" panose="020B0604020202020204" pitchFamily="34" charset="0"/>
              <a:buChar char="•"/>
            </a:pPr>
            <a:endParaRPr lang="en-US" sz="2000" dirty="0"/>
          </a:p>
        </p:txBody>
      </p:sp>
      <p:sp>
        <p:nvSpPr>
          <p:cNvPr id="4" name="Title 3">
            <a:extLst>
              <a:ext uri="{FF2B5EF4-FFF2-40B4-BE49-F238E27FC236}">
                <a16:creationId xmlns:a16="http://schemas.microsoft.com/office/drawing/2014/main" id="{24E5B23C-6696-CB2C-F6FA-CC7BE5CBA241}"/>
              </a:ext>
            </a:extLst>
          </p:cNvPr>
          <p:cNvSpPr>
            <a:spLocks noGrp="1"/>
          </p:cNvSpPr>
          <p:nvPr>
            <p:ph type="title"/>
          </p:nvPr>
        </p:nvSpPr>
        <p:spPr/>
        <p:txBody>
          <a:bodyPr/>
          <a:lstStyle/>
          <a:p>
            <a:r>
              <a:rPr lang="en-US"/>
              <a:t>Fireside Chat: Role of Financial Planners</a:t>
            </a:r>
          </a:p>
        </p:txBody>
      </p:sp>
      <p:sp>
        <p:nvSpPr>
          <p:cNvPr id="5" name="Slide Number Placeholder 4">
            <a:extLst>
              <a:ext uri="{FF2B5EF4-FFF2-40B4-BE49-F238E27FC236}">
                <a16:creationId xmlns:a16="http://schemas.microsoft.com/office/drawing/2014/main" id="{8F5A7928-E2A2-6D92-A5A2-23D804307661}"/>
              </a:ext>
            </a:extLst>
          </p:cNvPr>
          <p:cNvSpPr>
            <a:spLocks noGrp="1"/>
          </p:cNvSpPr>
          <p:nvPr>
            <p:ph type="sldNum" sz="quarter" idx="4"/>
          </p:nvPr>
        </p:nvSpPr>
        <p:spPr/>
        <p:txBody>
          <a:bodyPr/>
          <a:lstStyle/>
          <a:p>
            <a:fld id="{2DF82FAA-A2BF-45DE-8144-A32C029355AD}" type="slidenum">
              <a:rPr lang="en-US" smtClean="0"/>
              <a:pPr/>
              <a:t>6</a:t>
            </a:fld>
            <a:endParaRPr lang="en-US"/>
          </a:p>
        </p:txBody>
      </p:sp>
      <p:pic>
        <p:nvPicPr>
          <p:cNvPr id="6" name="Picture 5" descr="A group of men in suits&#10;&#10;Description automatically generated">
            <a:extLst>
              <a:ext uri="{FF2B5EF4-FFF2-40B4-BE49-F238E27FC236}">
                <a16:creationId xmlns:a16="http://schemas.microsoft.com/office/drawing/2014/main" id="{FD16A169-392F-62B9-1067-F44DB2705F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6990" y="2100938"/>
            <a:ext cx="4721210" cy="2656123"/>
          </a:xfrm>
          <a:prstGeom prst="rect">
            <a:avLst/>
          </a:prstGeom>
        </p:spPr>
      </p:pic>
    </p:spTree>
    <p:extLst>
      <p:ext uri="{BB962C8B-B14F-4D97-AF65-F5344CB8AC3E}">
        <p14:creationId xmlns:p14="http://schemas.microsoft.com/office/powerpoint/2010/main" val="2568798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0486A7-5BED-068B-90E6-4D1C395B273C}"/>
              </a:ext>
            </a:extLst>
          </p:cNvPr>
          <p:cNvSpPr>
            <a:spLocks noGrp="1"/>
          </p:cNvSpPr>
          <p:nvPr>
            <p:ph type="body" sz="quarter" idx="14"/>
          </p:nvPr>
        </p:nvSpPr>
        <p:spPr>
          <a:xfrm>
            <a:off x="838199" y="1509499"/>
            <a:ext cx="5016690" cy="4414223"/>
          </a:xfrm>
        </p:spPr>
        <p:txBody>
          <a:bodyPr vert="horz" lIns="0" tIns="0" rIns="0" bIns="0" rtlCol="0" anchor="t">
            <a:noAutofit/>
          </a:bodyPr>
          <a:lstStyle/>
          <a:p>
            <a:pPr marL="342900" indent="-342900">
              <a:buFont typeface="Arial" panose="020B0604020202020204" pitchFamily="34" charset="0"/>
              <a:buChar char="•"/>
            </a:pPr>
            <a:r>
              <a:rPr lang="en-US" sz="1800" dirty="0"/>
              <a:t>World Financial Planning Day is here! Join IOSCO Secretary General Martin Moloney and FPSB CEO Dante De Gori, CFP, as they discuss sustainable finance, crypto investing and how investors can make informed decisions. Tune in now on-demand at worldfpday.</a:t>
            </a:r>
            <a:r>
              <a:rPr lang="en-US" sz="1800"/>
              <a:t>org.</a:t>
            </a:r>
            <a:br>
              <a:rPr lang="en-US" sz="1800" dirty="0"/>
            </a:br>
            <a:r>
              <a:rPr lang="en-US" sz="1800" dirty="0"/>
              <a:t>#WFPD2023 #IOSCOWIW2023 #CFP #financialplanning </a:t>
            </a:r>
            <a:br>
              <a:rPr lang="en-US" sz="1800" dirty="0"/>
            </a:br>
            <a:r>
              <a:rPr lang="en-US" sz="1800" dirty="0"/>
              <a:t>worldfpday.org</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solidFill>
                  <a:srgbClr val="00ACD4"/>
                </a:solidFill>
              </a:rPr>
              <a:t>Tag FPSB </a:t>
            </a:r>
            <a:r>
              <a:rPr lang="en-US" sz="1600" dirty="0"/>
              <a:t>at:</a:t>
            </a:r>
          </a:p>
          <a:p>
            <a:pPr lvl="1"/>
            <a:r>
              <a:rPr lang="en-US" sz="1400" dirty="0"/>
              <a:t>LinkedIn: @Financial Planning Standards Board Ltd. </a:t>
            </a:r>
          </a:p>
          <a:p>
            <a:pPr lvl="1"/>
            <a:r>
              <a:rPr lang="en-US" sz="1400" dirty="0"/>
              <a:t>Facebook: @Financial Planning Standards Board Ltd.</a:t>
            </a:r>
          </a:p>
          <a:p>
            <a:pPr lvl="1"/>
            <a:r>
              <a:rPr lang="en-US" sz="1400" dirty="0"/>
              <a:t>Twitter: @FPSB</a:t>
            </a:r>
          </a:p>
          <a:p>
            <a:pPr lvl="1"/>
            <a:r>
              <a:rPr lang="en-US" sz="1400" dirty="0"/>
              <a:t>Instagram: @fpsb_global</a:t>
            </a:r>
            <a:br>
              <a:rPr lang="en-US" sz="2000" dirty="0"/>
            </a:br>
            <a:endParaRPr lang="en-US" dirty="0"/>
          </a:p>
        </p:txBody>
      </p:sp>
      <p:sp>
        <p:nvSpPr>
          <p:cNvPr id="4" name="Title 3">
            <a:extLst>
              <a:ext uri="{FF2B5EF4-FFF2-40B4-BE49-F238E27FC236}">
                <a16:creationId xmlns:a16="http://schemas.microsoft.com/office/drawing/2014/main" id="{D7888326-E8AB-7402-70D0-89C2FC533583}"/>
              </a:ext>
            </a:extLst>
          </p:cNvPr>
          <p:cNvSpPr>
            <a:spLocks noGrp="1"/>
          </p:cNvSpPr>
          <p:nvPr>
            <p:ph type="title"/>
          </p:nvPr>
        </p:nvSpPr>
        <p:spPr/>
        <p:txBody>
          <a:bodyPr/>
          <a:lstStyle/>
          <a:p>
            <a:r>
              <a:rPr lang="en-US"/>
              <a:t>Fireside Chat: World Financial Planning Day</a:t>
            </a:r>
          </a:p>
        </p:txBody>
      </p:sp>
      <p:sp>
        <p:nvSpPr>
          <p:cNvPr id="5" name="Slide Number Placeholder 4">
            <a:extLst>
              <a:ext uri="{FF2B5EF4-FFF2-40B4-BE49-F238E27FC236}">
                <a16:creationId xmlns:a16="http://schemas.microsoft.com/office/drawing/2014/main" id="{BB5797CE-A770-D35D-D1C4-CE46ACE8733A}"/>
              </a:ext>
            </a:extLst>
          </p:cNvPr>
          <p:cNvSpPr>
            <a:spLocks noGrp="1"/>
          </p:cNvSpPr>
          <p:nvPr>
            <p:ph type="sldNum" sz="quarter" idx="4"/>
          </p:nvPr>
        </p:nvSpPr>
        <p:spPr/>
        <p:txBody>
          <a:bodyPr/>
          <a:lstStyle/>
          <a:p>
            <a:fld id="{2DF82FAA-A2BF-45DE-8144-A32C029355AD}" type="slidenum">
              <a:rPr lang="en-US" smtClean="0"/>
              <a:pPr/>
              <a:t>7</a:t>
            </a:fld>
            <a:endParaRPr lang="en-US"/>
          </a:p>
        </p:txBody>
      </p:sp>
      <p:pic>
        <p:nvPicPr>
          <p:cNvPr id="6" name="Picture 5" descr="A group of men in suits&#10;&#10;Description automatically generated">
            <a:extLst>
              <a:ext uri="{FF2B5EF4-FFF2-40B4-BE49-F238E27FC236}">
                <a16:creationId xmlns:a16="http://schemas.microsoft.com/office/drawing/2014/main" id="{91C30E5C-D73C-3FD9-B494-07263CCB33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7112" y="1989620"/>
            <a:ext cx="4721210" cy="2656123"/>
          </a:xfrm>
          <a:prstGeom prst="rect">
            <a:avLst/>
          </a:prstGeom>
        </p:spPr>
      </p:pic>
    </p:spTree>
    <p:extLst>
      <p:ext uri="{BB962C8B-B14F-4D97-AF65-F5344CB8AC3E}">
        <p14:creationId xmlns:p14="http://schemas.microsoft.com/office/powerpoint/2010/main" val="1472974236"/>
      </p:ext>
    </p:extLst>
  </p:cSld>
  <p:clrMapOvr>
    <a:masterClrMapping/>
  </p:clrMapOvr>
</p:sld>
</file>

<file path=ppt/theme/theme1.xml><?xml version="1.0" encoding="utf-8"?>
<a:theme xmlns:a="http://schemas.openxmlformats.org/drawingml/2006/main" name="Cover">
  <a:themeElements>
    <a:clrScheme name="FPSB 1">
      <a:dk1>
        <a:srgbClr val="000000"/>
      </a:dk1>
      <a:lt1>
        <a:srgbClr val="FFFFFF"/>
      </a:lt1>
      <a:dk2>
        <a:srgbClr val="004990"/>
      </a:dk2>
      <a:lt2>
        <a:srgbClr val="EFEEEE"/>
      </a:lt2>
      <a:accent1>
        <a:srgbClr val="C0C1C2"/>
      </a:accent1>
      <a:accent2>
        <a:srgbClr val="00ACD3"/>
      </a:accent2>
      <a:accent3>
        <a:srgbClr val="F0532C"/>
      </a:accent3>
      <a:accent4>
        <a:srgbClr val="00A881"/>
      </a:accent4>
      <a:accent5>
        <a:srgbClr val="93268F"/>
      </a:accent5>
      <a:accent6>
        <a:srgbClr val="00499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spcAft>
            <a:spcPts val="600"/>
          </a:spcAft>
          <a:defRPr sz="2000" dirty="0">
            <a:solidFill>
              <a:schemeClr val="tx1">
                <a:lumMod val="65000"/>
                <a:lumOff val="35000"/>
              </a:schemeClr>
            </a:solidFill>
          </a:defRPr>
        </a:defPPr>
      </a:lstStyle>
    </a:txDef>
  </a:objectDefaults>
  <a:extraClrSchemeLst/>
  <a:extLst>
    <a:ext uri="{05A4C25C-085E-4340-85A3-A5531E510DB2}">
      <thm15:themeFamily xmlns:thm15="http://schemas.microsoft.com/office/thememl/2012/main" name="FPSB-PPT-Template_v4" id="{D6B2EAAA-F74D-2A4E-8282-9E32D97BA549}" vid="{681290A8-5E81-5C4E-BAB2-F34FA4E2AD3D}"/>
    </a:ext>
  </a:extLst>
</a:theme>
</file>

<file path=ppt/theme/theme2.xml><?xml version="1.0" encoding="utf-8"?>
<a:theme xmlns:a="http://schemas.openxmlformats.org/drawingml/2006/main" name="Dividers">
  <a:themeElements>
    <a:clrScheme name="FPSB 1">
      <a:dk1>
        <a:srgbClr val="000000"/>
      </a:dk1>
      <a:lt1>
        <a:srgbClr val="FFFFFF"/>
      </a:lt1>
      <a:dk2>
        <a:srgbClr val="004990"/>
      </a:dk2>
      <a:lt2>
        <a:srgbClr val="EFEEEE"/>
      </a:lt2>
      <a:accent1>
        <a:srgbClr val="C0C1C2"/>
      </a:accent1>
      <a:accent2>
        <a:srgbClr val="00ACD3"/>
      </a:accent2>
      <a:accent3>
        <a:srgbClr val="F0532C"/>
      </a:accent3>
      <a:accent4>
        <a:srgbClr val="00A881"/>
      </a:accent4>
      <a:accent5>
        <a:srgbClr val="93268F"/>
      </a:accent5>
      <a:accent6>
        <a:srgbClr val="00499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spcAft>
            <a:spcPts val="600"/>
          </a:spcAft>
          <a:defRPr sz="2000" dirty="0">
            <a:solidFill>
              <a:schemeClr val="tx1">
                <a:lumMod val="65000"/>
                <a:lumOff val="35000"/>
              </a:schemeClr>
            </a:solidFill>
          </a:defRPr>
        </a:defPPr>
      </a:lstStyle>
    </a:txDef>
  </a:objectDefaults>
  <a:extraClrSchemeLst/>
  <a:extLst>
    <a:ext uri="{05A4C25C-085E-4340-85A3-A5531E510DB2}">
      <thm15:themeFamily xmlns:thm15="http://schemas.microsoft.com/office/thememl/2012/main" name="FPSB-PPT-Template_v4" id="{D6B2EAAA-F74D-2A4E-8282-9E32D97BA549}" vid="{91B091A9-0503-6F44-BCB8-0ADDB3B008EF}"/>
    </a:ext>
  </a:extLst>
</a:theme>
</file>

<file path=ppt/theme/theme3.xml><?xml version="1.0" encoding="utf-8"?>
<a:theme xmlns:a="http://schemas.openxmlformats.org/drawingml/2006/main" name="Basic Content">
  <a:themeElements>
    <a:clrScheme name="FPSB_Final">
      <a:dk1>
        <a:srgbClr val="000000"/>
      </a:dk1>
      <a:lt1>
        <a:srgbClr val="FFFFFF"/>
      </a:lt1>
      <a:dk2>
        <a:srgbClr val="004990"/>
      </a:dk2>
      <a:lt2>
        <a:srgbClr val="EFEEEE"/>
      </a:lt2>
      <a:accent1>
        <a:srgbClr val="004990"/>
      </a:accent1>
      <a:accent2>
        <a:srgbClr val="00ACD3"/>
      </a:accent2>
      <a:accent3>
        <a:srgbClr val="F0532C"/>
      </a:accent3>
      <a:accent4>
        <a:srgbClr val="00A881"/>
      </a:accent4>
      <a:accent5>
        <a:srgbClr val="93268F"/>
      </a:accent5>
      <a:accent6>
        <a:srgbClr val="C0C1C2"/>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spcAft>
            <a:spcPts val="600"/>
          </a:spcAft>
          <a:defRPr sz="2000" dirty="0">
            <a:solidFill>
              <a:schemeClr val="tx1">
                <a:lumMod val="65000"/>
                <a:lumOff val="35000"/>
              </a:schemeClr>
            </a:solidFill>
          </a:defRPr>
        </a:defPPr>
      </a:lstStyle>
    </a:txDef>
  </a:objectDefaults>
  <a:extraClrSchemeLst/>
  <a:extLst>
    <a:ext uri="{05A4C25C-085E-4340-85A3-A5531E510DB2}">
      <thm15:themeFamily xmlns:thm15="http://schemas.microsoft.com/office/thememl/2012/main" name="FPSB-PPT-Template_v4" id="{D6B2EAAA-F74D-2A4E-8282-9E32D97BA549}" vid="{B1223372-DB28-AD46-9049-BBF7BFB3FCA1}"/>
    </a:ext>
  </a:extLst>
</a:theme>
</file>

<file path=ppt/theme/theme4.xml><?xml version="1.0" encoding="utf-8"?>
<a:theme xmlns:a="http://schemas.openxmlformats.org/drawingml/2006/main" name="Galleries">
  <a:themeElements>
    <a:clrScheme name="FPSB 1">
      <a:dk1>
        <a:srgbClr val="000000"/>
      </a:dk1>
      <a:lt1>
        <a:srgbClr val="FFFFFF"/>
      </a:lt1>
      <a:dk2>
        <a:srgbClr val="004990"/>
      </a:dk2>
      <a:lt2>
        <a:srgbClr val="EFEEEE"/>
      </a:lt2>
      <a:accent1>
        <a:srgbClr val="C0C1C2"/>
      </a:accent1>
      <a:accent2>
        <a:srgbClr val="00ACD3"/>
      </a:accent2>
      <a:accent3>
        <a:srgbClr val="F0532C"/>
      </a:accent3>
      <a:accent4>
        <a:srgbClr val="00A881"/>
      </a:accent4>
      <a:accent5>
        <a:srgbClr val="93268F"/>
      </a:accent5>
      <a:accent6>
        <a:srgbClr val="00499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spcAft>
            <a:spcPts val="600"/>
          </a:spcAft>
          <a:defRPr sz="2000" dirty="0">
            <a:solidFill>
              <a:schemeClr val="tx1">
                <a:lumMod val="65000"/>
                <a:lumOff val="35000"/>
              </a:schemeClr>
            </a:solidFill>
          </a:defRPr>
        </a:defPPr>
      </a:lstStyle>
    </a:txDef>
  </a:objectDefaults>
  <a:extraClrSchemeLst/>
  <a:extLst>
    <a:ext uri="{05A4C25C-085E-4340-85A3-A5531E510DB2}">
      <thm15:themeFamily xmlns:thm15="http://schemas.microsoft.com/office/thememl/2012/main" name="FPSB-PPT-Template_v4" id="{D6B2EAAA-F74D-2A4E-8282-9E32D97BA549}" vid="{B5C87E50-2726-9743-AB5A-7AFECB764695}"/>
    </a:ext>
  </a:extLst>
</a:theme>
</file>

<file path=ppt/theme/theme5.xml><?xml version="1.0" encoding="utf-8"?>
<a:theme xmlns:a="http://schemas.openxmlformats.org/drawingml/2006/main" name="Additional Layouts">
  <a:themeElements>
    <a:clrScheme name="FPSB 1">
      <a:dk1>
        <a:srgbClr val="000000"/>
      </a:dk1>
      <a:lt1>
        <a:srgbClr val="FFFFFF"/>
      </a:lt1>
      <a:dk2>
        <a:srgbClr val="004990"/>
      </a:dk2>
      <a:lt2>
        <a:srgbClr val="EFEEEE"/>
      </a:lt2>
      <a:accent1>
        <a:srgbClr val="C0C1C2"/>
      </a:accent1>
      <a:accent2>
        <a:srgbClr val="00ACD3"/>
      </a:accent2>
      <a:accent3>
        <a:srgbClr val="F0532C"/>
      </a:accent3>
      <a:accent4>
        <a:srgbClr val="00A881"/>
      </a:accent4>
      <a:accent5>
        <a:srgbClr val="93268F"/>
      </a:accent5>
      <a:accent6>
        <a:srgbClr val="00499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spcAft>
            <a:spcPts val="600"/>
          </a:spcAft>
          <a:defRPr sz="2000" dirty="0">
            <a:solidFill>
              <a:schemeClr val="tx1">
                <a:lumMod val="65000"/>
                <a:lumOff val="35000"/>
              </a:schemeClr>
            </a:solidFill>
          </a:defRPr>
        </a:defPPr>
      </a:lstStyle>
    </a:txDef>
  </a:objectDefaults>
  <a:extraClrSchemeLst/>
  <a:extLst>
    <a:ext uri="{05A4C25C-085E-4340-85A3-A5531E510DB2}">
      <thm15:themeFamily xmlns:thm15="http://schemas.microsoft.com/office/thememl/2012/main" name="FPSB-PPT-Template_v4" id="{D6B2EAAA-F74D-2A4E-8282-9E32D97BA549}" vid="{7A0040A5-A794-5241-AFE6-821CF8104740}"/>
    </a:ext>
  </a:extLst>
</a:theme>
</file>

<file path=ppt/theme/theme6.xml><?xml version="1.0" encoding="utf-8"?>
<a:theme xmlns:a="http://schemas.openxmlformats.org/drawingml/2006/main" name="Bios">
  <a:themeElements>
    <a:clrScheme name="FPSB 1">
      <a:dk1>
        <a:srgbClr val="000000"/>
      </a:dk1>
      <a:lt1>
        <a:srgbClr val="FFFFFF"/>
      </a:lt1>
      <a:dk2>
        <a:srgbClr val="004990"/>
      </a:dk2>
      <a:lt2>
        <a:srgbClr val="EFEEEE"/>
      </a:lt2>
      <a:accent1>
        <a:srgbClr val="C0C1C2"/>
      </a:accent1>
      <a:accent2>
        <a:srgbClr val="00ACD3"/>
      </a:accent2>
      <a:accent3>
        <a:srgbClr val="F0532C"/>
      </a:accent3>
      <a:accent4>
        <a:srgbClr val="00A881"/>
      </a:accent4>
      <a:accent5>
        <a:srgbClr val="93268F"/>
      </a:accent5>
      <a:accent6>
        <a:srgbClr val="00499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spcAft>
            <a:spcPts val="600"/>
          </a:spcAft>
          <a:defRPr sz="2000" dirty="0">
            <a:solidFill>
              <a:schemeClr val="tx1">
                <a:lumMod val="65000"/>
                <a:lumOff val="35000"/>
              </a:schemeClr>
            </a:solidFill>
          </a:defRPr>
        </a:defPPr>
      </a:lstStyle>
    </a:txDef>
  </a:objectDefaults>
  <a:extraClrSchemeLst/>
  <a:extLst>
    <a:ext uri="{05A4C25C-085E-4340-85A3-A5531E510DB2}">
      <thm15:themeFamily xmlns:thm15="http://schemas.microsoft.com/office/thememl/2012/main" name="FPSB-PPT-Template_v4" id="{D6B2EAAA-F74D-2A4E-8282-9E32D97BA549}" vid="{D086ABD5-A02A-1A4D-89A6-2167147DF27E}"/>
    </a:ext>
  </a:extLst>
</a:theme>
</file>

<file path=ppt/theme/theme7.xml><?xml version="1.0" encoding="utf-8"?>
<a:theme xmlns:a="http://schemas.openxmlformats.org/drawingml/2006/main" name="Back Cover">
  <a:themeElements>
    <a:clrScheme name="FPSB 1">
      <a:dk1>
        <a:srgbClr val="000000"/>
      </a:dk1>
      <a:lt1>
        <a:srgbClr val="FFFFFF"/>
      </a:lt1>
      <a:dk2>
        <a:srgbClr val="004990"/>
      </a:dk2>
      <a:lt2>
        <a:srgbClr val="EFEEEE"/>
      </a:lt2>
      <a:accent1>
        <a:srgbClr val="C0C1C2"/>
      </a:accent1>
      <a:accent2>
        <a:srgbClr val="00ACD3"/>
      </a:accent2>
      <a:accent3>
        <a:srgbClr val="F0532C"/>
      </a:accent3>
      <a:accent4>
        <a:srgbClr val="00A881"/>
      </a:accent4>
      <a:accent5>
        <a:srgbClr val="93268F"/>
      </a:accent5>
      <a:accent6>
        <a:srgbClr val="00499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spcAft>
            <a:spcPts val="600"/>
          </a:spcAft>
          <a:defRPr sz="2000" dirty="0">
            <a:solidFill>
              <a:schemeClr val="tx1">
                <a:lumMod val="65000"/>
                <a:lumOff val="35000"/>
              </a:schemeClr>
            </a:solidFill>
          </a:defRPr>
        </a:defPPr>
      </a:lstStyle>
    </a:txDef>
  </a:objectDefaults>
  <a:extraClrSchemeLst/>
  <a:extLst>
    <a:ext uri="{05A4C25C-085E-4340-85A3-A5531E510DB2}">
      <thm15:themeFamily xmlns:thm15="http://schemas.microsoft.com/office/thememl/2012/main" name="FPSB-PPT-Template_v4" id="{D6B2EAAA-F74D-2A4E-8282-9E32D97BA549}" vid="{C97972B9-F1A5-0E44-A57D-0EB1A1363B38}"/>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CDCA3BC8077DC42969FD314882EE6C2" ma:contentTypeVersion="19" ma:contentTypeDescription="Create a new document." ma:contentTypeScope="" ma:versionID="c3240da5a9f824f447f82be156c85ccd">
  <xsd:schema xmlns:xsd="http://www.w3.org/2001/XMLSchema" xmlns:xs="http://www.w3.org/2001/XMLSchema" xmlns:p="http://schemas.microsoft.com/office/2006/metadata/properties" xmlns:ns2="8a408f21-9549-4bd3-8867-5d9df36487ac" xmlns:ns3="e1aefd50-9e0d-46a9-ae59-193adc04ea07" targetNamespace="http://schemas.microsoft.com/office/2006/metadata/properties" ma:root="true" ma:fieldsID="a8b625ebc8f67c53e8a75a432986c8fc" ns2:_="" ns3:_="">
    <xsd:import namespace="8a408f21-9549-4bd3-8867-5d9df36487ac"/>
    <xsd:import namespace="e1aefd50-9e0d-46a9-ae59-193adc04ea0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TaxCatchAll" minOccurs="0"/>
                <xsd:element ref="ns2:lcf76f155ced4ddcb4097134ff3c332f"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08f21-9549-4bd3-8867-5d9df36487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5e98f8e-3b40-4ec3-9d96-1094ce83a97a"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aefd50-9e0d-46a9-ae59-193adc04ea0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668045c0-f763-4b7f-b803-99a88d36fa7a}" ma:internalName="TaxCatchAll" ma:showField="CatchAllData" ma:web="e1aefd50-9e0d-46a9-ae59-193adc04ea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B4E2CC-C92C-4A6C-8A3C-ED607AE380CA}">
  <ds:schemaRefs>
    <ds:schemaRef ds:uri="http://schemas.microsoft.com/sharepoint/v3/contenttype/forms"/>
  </ds:schemaRefs>
</ds:datastoreItem>
</file>

<file path=customXml/itemProps2.xml><?xml version="1.0" encoding="utf-8"?>
<ds:datastoreItem xmlns:ds="http://schemas.openxmlformats.org/officeDocument/2006/customXml" ds:itemID="{EF346B90-427F-482B-B58B-D43668F6ACE3}">
  <ds:schemaRefs>
    <ds:schemaRef ds:uri="8a408f21-9549-4bd3-8867-5d9df36487ac"/>
    <ds:schemaRef ds:uri="e1aefd50-9e0d-46a9-ae59-193adc04ea0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230908_ppt_WFPD Fireside Chat Promos</Template>
  <TotalTime>0</TotalTime>
  <Words>595</Words>
  <Application>Microsoft Office PowerPoint</Application>
  <PresentationFormat>Widescreen</PresentationFormat>
  <Paragraphs>55</Paragraphs>
  <Slides>7</Slides>
  <Notes>0</Notes>
  <HiddenSlides>0</HiddenSlides>
  <MMClips>0</MMClips>
  <ScaleCrop>false</ScaleCrop>
  <HeadingPairs>
    <vt:vector size="6" baseType="variant">
      <vt:variant>
        <vt:lpstr>Fonts Used</vt:lpstr>
      </vt:variant>
      <vt:variant>
        <vt:i4>2</vt:i4>
      </vt:variant>
      <vt:variant>
        <vt:lpstr>Theme</vt:lpstr>
      </vt:variant>
      <vt:variant>
        <vt:i4>7</vt:i4>
      </vt:variant>
      <vt:variant>
        <vt:lpstr>Slide Titles</vt:lpstr>
      </vt:variant>
      <vt:variant>
        <vt:i4>7</vt:i4>
      </vt:variant>
    </vt:vector>
  </HeadingPairs>
  <TitlesOfParts>
    <vt:vector size="16" baseType="lpstr">
      <vt:lpstr>Arial</vt:lpstr>
      <vt:lpstr>Calibri</vt:lpstr>
      <vt:lpstr>Cover</vt:lpstr>
      <vt:lpstr>Dividers</vt:lpstr>
      <vt:lpstr>Basic Content</vt:lpstr>
      <vt:lpstr>Galleries</vt:lpstr>
      <vt:lpstr>Additional Layouts</vt:lpstr>
      <vt:lpstr>Bios</vt:lpstr>
      <vt:lpstr>Back Cover</vt:lpstr>
      <vt:lpstr>PowerPoint Presentation</vt:lpstr>
      <vt:lpstr>Fireside Chat: Social Media Promotions</vt:lpstr>
      <vt:lpstr>Fireside Chat: Sustainable Finance</vt:lpstr>
      <vt:lpstr>Fireside Chat: Crypto Investing</vt:lpstr>
      <vt:lpstr>Fireside Chat: Crypto Investing</vt:lpstr>
      <vt:lpstr>Fireside Chat: Role of Financial Planners</vt:lpstr>
      <vt:lpstr>Fireside Chat: World Financial Planning Day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Ryanne Harrah</dc:creator>
  <cp:keywords/>
  <dc:description/>
  <cp:lastModifiedBy>Ryanne Harrah</cp:lastModifiedBy>
  <cp:revision>1</cp:revision>
  <dcterms:created xsi:type="dcterms:W3CDTF">2023-09-08T14:33:42Z</dcterms:created>
  <dcterms:modified xsi:type="dcterms:W3CDTF">2023-09-15T16:01:23Z</dcterms:modified>
  <cp:category/>
</cp:coreProperties>
</file>