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5" r:id="rId5"/>
    <p:sldMasterId id="2147483995" r:id="rId6"/>
    <p:sldMasterId id="2147483787" r:id="rId7"/>
    <p:sldMasterId id="2147483839" r:id="rId8"/>
    <p:sldMasterId id="2147483891" r:id="rId9"/>
    <p:sldMasterId id="2147483943" r:id="rId10"/>
    <p:sldMasterId id="2147484034" r:id="rId11"/>
  </p:sldMasterIdLst>
  <p:notesMasterIdLst>
    <p:notesMasterId r:id="rId21"/>
  </p:notesMasterIdLst>
  <p:sldIdLst>
    <p:sldId id="2147471475" r:id="rId12"/>
    <p:sldId id="2147471476" r:id="rId13"/>
    <p:sldId id="2147471470" r:id="rId14"/>
    <p:sldId id="2147471465" r:id="rId15"/>
    <p:sldId id="2147471469" r:id="rId16"/>
    <p:sldId id="2147471473" r:id="rId17"/>
    <p:sldId id="2147471472" r:id="rId18"/>
    <p:sldId id="2147471474" r:id="rId19"/>
    <p:sldId id="21474714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A6D5F90D-A8AB-814C-B53A-7A303A695A41}">
          <p14:sldIdLst>
            <p14:sldId id="2147471475"/>
            <p14:sldId id="2147471476"/>
            <p14:sldId id="2147471470"/>
            <p14:sldId id="2147471465"/>
            <p14:sldId id="2147471469"/>
            <p14:sldId id="2147471473"/>
            <p14:sldId id="2147471472"/>
            <p14:sldId id="2147471474"/>
            <p14:sldId id="21474714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A47180-BDB9-FD01-4E73-8732AFB18CB9}" name="Christie Searls" initials="CS" userId="S::csearls@fpsb.org::ff6eb436-d2d2-422b-93f3-cc8ba152b8cf" providerId="AD"/>
  <p188:author id="{79F8A5C3-9392-E943-CFC9-B041554C22BD}" name="Elle Manton" initials="EM" userId="S::emanton@fpsb.org::d9d694fa-797c-41e2-84a4-48649f3bd34a" providerId="AD"/>
  <p188:author id="{16EDD3D7-18DF-DEE6-F87D-E48FCCA696B2}" name="Sara White" initials="SW" userId="S::swhite@fpsb.org::4909766c-bab3-48e1-b5a3-605ba955969f" providerId="AD"/>
  <p188:author id="{CC4D37F3-32FE-0CD2-44B7-9F2D037D0AE1}" name="Ryanne Harrah" initials="RH" userId="S::rharrah@fpsb.org::4e323fa8-9a2e-45f0-b4bd-8415ce4b16b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CD4"/>
    <a:srgbClr val="004990"/>
    <a:srgbClr val="F0532D"/>
    <a:srgbClr val="C0C1C2"/>
    <a:srgbClr val="002CAD"/>
    <a:srgbClr val="F0BD3E"/>
    <a:srgbClr val="387677"/>
    <a:srgbClr val="025253"/>
    <a:srgbClr val="08545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3" autoAdjust="0"/>
    <p:restoredTop sz="82082" autoAdjust="0"/>
  </p:normalViewPr>
  <p:slideViewPr>
    <p:cSldViewPr snapToGrid="0">
      <p:cViewPr varScale="1">
        <p:scale>
          <a:sx n="91" d="100"/>
          <a:sy n="91" d="100"/>
        </p:scale>
        <p:origin x="14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ne Harrah" userId="4e323fa8-9a2e-45f0-b4bd-8415ce4b16bc" providerId="ADAL" clId="{CA52DBCD-9E6B-40B7-B6C4-24769B49AC1F}"/>
    <pc:docChg chg="undo redo custSel addSld delSld modSld sldOrd modMainMaster modSection">
      <pc:chgData name="Ryanne Harrah" userId="4e323fa8-9a2e-45f0-b4bd-8415ce4b16bc" providerId="ADAL" clId="{CA52DBCD-9E6B-40B7-B6C4-24769B49AC1F}" dt="2024-02-13T15:46:49.831" v="5193" actId="1076"/>
      <pc:docMkLst>
        <pc:docMk/>
      </pc:docMkLst>
      <pc:sldChg chg="modSp mod">
        <pc:chgData name="Ryanne Harrah" userId="4e323fa8-9a2e-45f0-b4bd-8415ce4b16bc" providerId="ADAL" clId="{CA52DBCD-9E6B-40B7-B6C4-24769B49AC1F}" dt="2024-01-31T21:47:25.496" v="3501" actId="1076"/>
        <pc:sldMkLst>
          <pc:docMk/>
          <pc:sldMk cId="3862362007" sldId="325"/>
        </pc:sldMkLst>
        <pc:spChg chg="mod">
          <ac:chgData name="Ryanne Harrah" userId="4e323fa8-9a2e-45f0-b4bd-8415ce4b16bc" providerId="ADAL" clId="{CA52DBCD-9E6B-40B7-B6C4-24769B49AC1F}" dt="2024-01-31T21:47:20.310" v="3500" actId="255"/>
          <ac:spMkLst>
            <pc:docMk/>
            <pc:sldMk cId="3862362007" sldId="325"/>
            <ac:spMk id="6" creationId="{489F3328-A08C-1C8A-BA92-B9731FE98F7C}"/>
          </ac:spMkLst>
        </pc:spChg>
        <pc:spChg chg="mod">
          <ac:chgData name="Ryanne Harrah" userId="4e323fa8-9a2e-45f0-b4bd-8415ce4b16bc" providerId="ADAL" clId="{CA52DBCD-9E6B-40B7-B6C4-24769B49AC1F}" dt="2024-01-31T21:47:25.496" v="3501" actId="1076"/>
          <ac:spMkLst>
            <pc:docMk/>
            <pc:sldMk cId="3862362007" sldId="325"/>
            <ac:spMk id="7" creationId="{9071D51D-7B45-C9CD-240F-D73A5ED16253}"/>
          </ac:spMkLst>
        </pc:spChg>
      </pc:sldChg>
      <pc:sldChg chg="del">
        <pc:chgData name="Ryanne Harrah" userId="4e323fa8-9a2e-45f0-b4bd-8415ce4b16bc" providerId="ADAL" clId="{CA52DBCD-9E6B-40B7-B6C4-24769B49AC1F}" dt="2024-01-31T21:39:40.687" v="3131" actId="2696"/>
        <pc:sldMkLst>
          <pc:docMk/>
          <pc:sldMk cId="333952553" sldId="461"/>
        </pc:sldMkLst>
      </pc:sldChg>
      <pc:sldChg chg="del ord">
        <pc:chgData name="Ryanne Harrah" userId="4e323fa8-9a2e-45f0-b4bd-8415ce4b16bc" providerId="ADAL" clId="{CA52DBCD-9E6B-40B7-B6C4-24769B49AC1F}" dt="2024-01-31T21:39:38.718" v="3130" actId="2696"/>
        <pc:sldMkLst>
          <pc:docMk/>
          <pc:sldMk cId="45075899" sldId="462"/>
        </pc:sldMkLst>
      </pc:sldChg>
      <pc:sldChg chg="modSp del mod ord">
        <pc:chgData name="Ryanne Harrah" userId="4e323fa8-9a2e-45f0-b4bd-8415ce4b16bc" providerId="ADAL" clId="{CA52DBCD-9E6B-40B7-B6C4-24769B49AC1F}" dt="2024-01-31T20:53:54.141" v="2244" actId="2696"/>
        <pc:sldMkLst>
          <pc:docMk/>
          <pc:sldMk cId="1694921648" sldId="463"/>
        </pc:sldMkLst>
        <pc:spChg chg="mod">
          <ac:chgData name="Ryanne Harrah" userId="4e323fa8-9a2e-45f0-b4bd-8415ce4b16bc" providerId="ADAL" clId="{CA52DBCD-9E6B-40B7-B6C4-24769B49AC1F}" dt="2024-01-31T20:50:07.810" v="2200" actId="20577"/>
          <ac:spMkLst>
            <pc:docMk/>
            <pc:sldMk cId="1694921648" sldId="463"/>
            <ac:spMk id="2" creationId="{B729CE53-9076-11D4-E1FE-C81D803A8493}"/>
          </ac:spMkLst>
        </pc:spChg>
      </pc:sldChg>
      <pc:sldChg chg="del">
        <pc:chgData name="Ryanne Harrah" userId="4e323fa8-9a2e-45f0-b4bd-8415ce4b16bc" providerId="ADAL" clId="{CA52DBCD-9E6B-40B7-B6C4-24769B49AC1F}" dt="2024-01-31T21:39:52.414" v="3132" actId="2696"/>
        <pc:sldMkLst>
          <pc:docMk/>
          <pc:sldMk cId="3888824089" sldId="468"/>
        </pc:sldMkLst>
      </pc:sldChg>
      <pc:sldChg chg="del ord">
        <pc:chgData name="Ryanne Harrah" userId="4e323fa8-9a2e-45f0-b4bd-8415ce4b16bc" providerId="ADAL" clId="{CA52DBCD-9E6B-40B7-B6C4-24769B49AC1F}" dt="2024-01-31T21:41:13.607" v="3141" actId="2696"/>
        <pc:sldMkLst>
          <pc:docMk/>
          <pc:sldMk cId="621017755" sldId="469"/>
        </pc:sldMkLst>
      </pc:sldChg>
      <pc:sldChg chg="del">
        <pc:chgData name="Ryanne Harrah" userId="4e323fa8-9a2e-45f0-b4bd-8415ce4b16bc" providerId="ADAL" clId="{CA52DBCD-9E6B-40B7-B6C4-24769B49AC1F}" dt="2024-01-31T21:46:10.195" v="3473" actId="2696"/>
        <pc:sldMkLst>
          <pc:docMk/>
          <pc:sldMk cId="2054322656" sldId="470"/>
        </pc:sldMkLst>
      </pc:sldChg>
      <pc:sldChg chg="del">
        <pc:chgData name="Ryanne Harrah" userId="4e323fa8-9a2e-45f0-b4bd-8415ce4b16bc" providerId="ADAL" clId="{CA52DBCD-9E6B-40B7-B6C4-24769B49AC1F}" dt="2024-01-31T21:46:08.183" v="3472" actId="2696"/>
        <pc:sldMkLst>
          <pc:docMk/>
          <pc:sldMk cId="2192441280" sldId="471"/>
        </pc:sldMkLst>
      </pc:sldChg>
      <pc:sldChg chg="modSp del mod ord">
        <pc:chgData name="Ryanne Harrah" userId="4e323fa8-9a2e-45f0-b4bd-8415ce4b16bc" providerId="ADAL" clId="{CA52DBCD-9E6B-40B7-B6C4-24769B49AC1F}" dt="2024-01-31T21:50:56.886" v="3521" actId="2696"/>
        <pc:sldMkLst>
          <pc:docMk/>
          <pc:sldMk cId="1343069669" sldId="472"/>
        </pc:sldMkLst>
        <pc:spChg chg="mod">
          <ac:chgData name="Ryanne Harrah" userId="4e323fa8-9a2e-45f0-b4bd-8415ce4b16bc" providerId="ADAL" clId="{CA52DBCD-9E6B-40B7-B6C4-24769B49AC1F}" dt="2024-01-31T21:50:52.579" v="3520" actId="255"/>
          <ac:spMkLst>
            <pc:docMk/>
            <pc:sldMk cId="1343069669" sldId="472"/>
            <ac:spMk id="2" creationId="{BE489D81-58E3-CAD1-55A8-3EB855706222}"/>
          </ac:spMkLst>
        </pc:spChg>
      </pc:sldChg>
      <pc:sldChg chg="del">
        <pc:chgData name="Ryanne Harrah" userId="4e323fa8-9a2e-45f0-b4bd-8415ce4b16bc" providerId="ADAL" clId="{CA52DBCD-9E6B-40B7-B6C4-24769B49AC1F}" dt="2024-01-31T21:46:12.069" v="3474" actId="2696"/>
        <pc:sldMkLst>
          <pc:docMk/>
          <pc:sldMk cId="1097522196" sldId="2147471449"/>
        </pc:sldMkLst>
      </pc:sldChg>
      <pc:sldChg chg="addSp delSp modSp new del mod ord modClrScheme chgLayout">
        <pc:chgData name="Ryanne Harrah" userId="4e323fa8-9a2e-45f0-b4bd-8415ce4b16bc" providerId="ADAL" clId="{CA52DBCD-9E6B-40B7-B6C4-24769B49AC1F}" dt="2024-02-07T18:18:40.088" v="5178" actId="2696"/>
        <pc:sldMkLst>
          <pc:docMk/>
          <pc:sldMk cId="3344654561" sldId="2147471450"/>
        </pc:sldMkLst>
        <pc:spChg chg="mod">
          <ac:chgData name="Ryanne Harrah" userId="4e323fa8-9a2e-45f0-b4bd-8415ce4b16bc" providerId="ADAL" clId="{CA52DBCD-9E6B-40B7-B6C4-24769B49AC1F}" dt="2024-02-05T17:50:02.902" v="4502" actId="1076"/>
          <ac:spMkLst>
            <pc:docMk/>
            <pc:sldMk cId="3344654561" sldId="2147471450"/>
            <ac:spMk id="2" creationId="{7C68B7F4-8491-9CFC-A01A-BA85366537C5}"/>
          </ac:spMkLst>
        </pc:spChg>
        <pc:spChg chg="add del mod">
          <ac:chgData name="Ryanne Harrah" userId="4e323fa8-9a2e-45f0-b4bd-8415ce4b16bc" providerId="ADAL" clId="{CA52DBCD-9E6B-40B7-B6C4-24769B49AC1F}" dt="2024-02-05T17:49:41.803" v="4498" actId="26606"/>
          <ac:spMkLst>
            <pc:docMk/>
            <pc:sldMk cId="3344654561" sldId="2147471450"/>
            <ac:spMk id="3" creationId="{1B3796EF-1248-A50D-6532-E052949C2992}"/>
          </ac:spMkLst>
        </pc:spChg>
        <pc:spChg chg="mod">
          <ac:chgData name="Ryanne Harrah" userId="4e323fa8-9a2e-45f0-b4bd-8415ce4b16bc" providerId="ADAL" clId="{CA52DBCD-9E6B-40B7-B6C4-24769B49AC1F}" dt="2024-02-05T17:49:41.803" v="4498" actId="26606"/>
          <ac:spMkLst>
            <pc:docMk/>
            <pc:sldMk cId="3344654561" sldId="2147471450"/>
            <ac:spMk id="4" creationId="{1A13EA18-33A3-5A52-F294-8DF3E9707928}"/>
          </ac:spMkLst>
        </pc:spChg>
        <pc:graphicFrameChg chg="add del">
          <ac:chgData name="Ryanne Harrah" userId="4e323fa8-9a2e-45f0-b4bd-8415ce4b16bc" providerId="ADAL" clId="{CA52DBCD-9E6B-40B7-B6C4-24769B49AC1F}" dt="2024-02-05T17:49:33.450" v="4491" actId="26606"/>
          <ac:graphicFrameMkLst>
            <pc:docMk/>
            <pc:sldMk cId="3344654561" sldId="2147471450"/>
            <ac:graphicFrameMk id="6" creationId="{B2471DFB-4F64-428F-BAFB-A52C33AA4CBA}"/>
          </ac:graphicFrameMkLst>
        </pc:graphicFrameChg>
        <pc:graphicFrameChg chg="add del">
          <ac:chgData name="Ryanne Harrah" userId="4e323fa8-9a2e-45f0-b4bd-8415ce4b16bc" providerId="ADAL" clId="{CA52DBCD-9E6B-40B7-B6C4-24769B49AC1F}" dt="2024-02-05T17:49:36.559" v="4493" actId="26606"/>
          <ac:graphicFrameMkLst>
            <pc:docMk/>
            <pc:sldMk cId="3344654561" sldId="2147471450"/>
            <ac:graphicFrameMk id="8" creationId="{DDE67258-8FB9-CF1A-5E87-C4C794872341}"/>
          </ac:graphicFrameMkLst>
        </pc:graphicFrameChg>
        <pc:graphicFrameChg chg="add del">
          <ac:chgData name="Ryanne Harrah" userId="4e323fa8-9a2e-45f0-b4bd-8415ce4b16bc" providerId="ADAL" clId="{CA52DBCD-9E6B-40B7-B6C4-24769B49AC1F}" dt="2024-02-05T17:49:40.406" v="4495" actId="26606"/>
          <ac:graphicFrameMkLst>
            <pc:docMk/>
            <pc:sldMk cId="3344654561" sldId="2147471450"/>
            <ac:graphicFrameMk id="10" creationId="{B2471DFB-4F64-428F-BAFB-A52C33AA4CBA}"/>
          </ac:graphicFrameMkLst>
        </pc:graphicFrameChg>
        <pc:graphicFrameChg chg="add del">
          <ac:chgData name="Ryanne Harrah" userId="4e323fa8-9a2e-45f0-b4bd-8415ce4b16bc" providerId="ADAL" clId="{CA52DBCD-9E6B-40B7-B6C4-24769B49AC1F}" dt="2024-02-05T17:49:41.768" v="4497" actId="26606"/>
          <ac:graphicFrameMkLst>
            <pc:docMk/>
            <pc:sldMk cId="3344654561" sldId="2147471450"/>
            <ac:graphicFrameMk id="12" creationId="{7499D2AD-0E77-A602-B03F-A928BF9FC0E8}"/>
          </ac:graphicFrameMkLst>
        </pc:graphicFrameChg>
        <pc:graphicFrameChg chg="add mod">
          <ac:chgData name="Ryanne Harrah" userId="4e323fa8-9a2e-45f0-b4bd-8415ce4b16bc" providerId="ADAL" clId="{CA52DBCD-9E6B-40B7-B6C4-24769B49AC1F}" dt="2024-02-07T18:15:48.987" v="5120"/>
          <ac:graphicFrameMkLst>
            <pc:docMk/>
            <pc:sldMk cId="3344654561" sldId="2147471450"/>
            <ac:graphicFrameMk id="14" creationId="{B2471DFB-4F64-428F-BAFB-A52C33AA4CBA}"/>
          </ac:graphicFrameMkLst>
        </pc:graphicFrameChg>
      </pc:sldChg>
      <pc:sldChg chg="modSp new mod delCm">
        <pc:chgData name="Ryanne Harrah" userId="4e323fa8-9a2e-45f0-b4bd-8415ce4b16bc" providerId="ADAL" clId="{CA52DBCD-9E6B-40B7-B6C4-24769B49AC1F}" dt="2024-02-12T23:36:20.798" v="5187"/>
        <pc:sldMkLst>
          <pc:docMk/>
          <pc:sldMk cId="2249719606" sldId="2147471451"/>
        </pc:sldMkLst>
        <pc:spChg chg="mod">
          <ac:chgData name="Ryanne Harrah" userId="4e323fa8-9a2e-45f0-b4bd-8415ce4b16bc" providerId="ADAL" clId="{CA52DBCD-9E6B-40B7-B6C4-24769B49AC1F}" dt="2024-01-31T21:50:00.402" v="3507" actId="255"/>
          <ac:spMkLst>
            <pc:docMk/>
            <pc:sldMk cId="2249719606" sldId="2147471451"/>
            <ac:spMk id="2" creationId="{58430B6D-60AB-482B-9B84-6F73454EE440}"/>
          </ac:spMkLst>
        </pc:spChg>
        <pc:spChg chg="mod">
          <ac:chgData name="Ryanne Harrah" userId="4e323fa8-9a2e-45f0-b4bd-8415ce4b16bc" providerId="ADAL" clId="{CA52DBCD-9E6B-40B7-B6C4-24769B49AC1F}" dt="2024-01-31T20:48:44.150" v="2165" actId="20577"/>
          <ac:spMkLst>
            <pc:docMk/>
            <pc:sldMk cId="2249719606" sldId="2147471451"/>
            <ac:spMk id="3" creationId="{CA18A9E8-30A9-C0F1-66AE-537482A8D141}"/>
          </ac:spMkLst>
        </pc:spChg>
        <pc:extLst>
          <p:ext xmlns:p="http://schemas.openxmlformats.org/presentationml/2006/main" uri="{D6D511B9-2390-475A-947B-AFAB55BFBCF1}">
            <pc226:cmChg xmlns:pc226="http://schemas.microsoft.com/office/powerpoint/2022/06/main/command" chg="del">
              <pc226:chgData name="Ryanne Harrah" userId="4e323fa8-9a2e-45f0-b4bd-8415ce4b16bc" providerId="ADAL" clId="{CA52DBCD-9E6B-40B7-B6C4-24769B49AC1F}" dt="2024-02-12T23:36:20.798" v="5187"/>
              <pc2:cmMkLst xmlns:pc2="http://schemas.microsoft.com/office/powerpoint/2019/9/main/command">
                <pc:docMk/>
                <pc:sldMk cId="2249719606" sldId="2147471451"/>
                <pc2:cmMk id="{BA397A67-68E8-4B59-B255-693A699866DE}"/>
              </pc2:cmMkLst>
            </pc226:cmChg>
          </p:ext>
        </pc:extLst>
      </pc:sldChg>
      <pc:sldChg chg="addSp modSp new mod ord modClrScheme delCm chgLayout">
        <pc:chgData name="Ryanne Harrah" userId="4e323fa8-9a2e-45f0-b4bd-8415ce4b16bc" providerId="ADAL" clId="{CA52DBCD-9E6B-40B7-B6C4-24769B49AC1F}" dt="2024-02-07T18:35:36.301" v="5186" actId="20577"/>
        <pc:sldMkLst>
          <pc:docMk/>
          <pc:sldMk cId="3095538459" sldId="2147471452"/>
        </pc:sldMkLst>
        <pc:spChg chg="mod ord">
          <ac:chgData name="Ryanne Harrah" userId="4e323fa8-9a2e-45f0-b4bd-8415ce4b16bc" providerId="ADAL" clId="{CA52DBCD-9E6B-40B7-B6C4-24769B49AC1F}" dt="2024-02-05T17:53:20.643" v="4588" actId="26606"/>
          <ac:spMkLst>
            <pc:docMk/>
            <pc:sldMk cId="3095538459" sldId="2147471452"/>
            <ac:spMk id="2" creationId="{B3D9B619-0F32-0B43-E213-666C90B83E8B}"/>
          </ac:spMkLst>
        </pc:spChg>
        <pc:spChg chg="mod">
          <ac:chgData name="Ryanne Harrah" userId="4e323fa8-9a2e-45f0-b4bd-8415ce4b16bc" providerId="ADAL" clId="{CA52DBCD-9E6B-40B7-B6C4-24769B49AC1F}" dt="2024-02-07T18:35:36.301" v="5186" actId="20577"/>
          <ac:spMkLst>
            <pc:docMk/>
            <pc:sldMk cId="3095538459" sldId="2147471452"/>
            <ac:spMk id="3" creationId="{94C3C2B9-5779-A9E8-89C7-500786C0F7CA}"/>
          </ac:spMkLst>
        </pc:spChg>
        <pc:spChg chg="mod">
          <ac:chgData name="Ryanne Harrah" userId="4e323fa8-9a2e-45f0-b4bd-8415ce4b16bc" providerId="ADAL" clId="{CA52DBCD-9E6B-40B7-B6C4-24769B49AC1F}" dt="2024-02-05T17:53:20.643" v="4588" actId="26606"/>
          <ac:spMkLst>
            <pc:docMk/>
            <pc:sldMk cId="3095538459" sldId="2147471452"/>
            <ac:spMk id="4" creationId="{FF50ED6C-4CA7-8204-59BF-E6CDA245E6A1}"/>
          </ac:spMkLst>
        </pc:spChg>
        <pc:spChg chg="add mod ord">
          <ac:chgData name="Ryanne Harrah" userId="4e323fa8-9a2e-45f0-b4bd-8415ce4b16bc" providerId="ADAL" clId="{CA52DBCD-9E6B-40B7-B6C4-24769B49AC1F}" dt="2024-02-05T17:53:20.643" v="4588" actId="26606"/>
          <ac:spMkLst>
            <pc:docMk/>
            <pc:sldMk cId="3095538459" sldId="2147471452"/>
            <ac:spMk id="5" creationId="{17FC9FD9-BE7B-3D16-9DC8-731AA3F46328}"/>
          </ac:spMkLst>
        </pc:spChg>
        <pc:extLst>
          <p:ext xmlns:p="http://schemas.openxmlformats.org/presentationml/2006/main" uri="{D6D511B9-2390-475A-947B-AFAB55BFBCF1}">
            <pc226:cmChg xmlns:pc226="http://schemas.microsoft.com/office/powerpoint/2022/06/main/command" chg="del">
              <pc226:chgData name="Ryanne Harrah" userId="4e323fa8-9a2e-45f0-b4bd-8415ce4b16bc" providerId="ADAL" clId="{CA52DBCD-9E6B-40B7-B6C4-24769B49AC1F}" dt="2024-02-07T17:35:34.106" v="5040"/>
              <pc2:cmMkLst xmlns:pc2="http://schemas.microsoft.com/office/powerpoint/2019/9/main/command">
                <pc:docMk/>
                <pc:sldMk cId="3095538459" sldId="2147471452"/>
                <pc2:cmMk id="{CD250CE8-6BB2-41F4-9C74-AE87210E3458}"/>
              </pc2:cmMkLst>
            </pc226:cmChg>
          </p:ext>
        </pc:extLst>
      </pc:sldChg>
      <pc:sldChg chg="new del">
        <pc:chgData name="Ryanne Harrah" userId="4e323fa8-9a2e-45f0-b4bd-8415ce4b16bc" providerId="ADAL" clId="{CA52DBCD-9E6B-40B7-B6C4-24769B49AC1F}" dt="2024-01-31T20:33:16.632" v="772" actId="2696"/>
        <pc:sldMkLst>
          <pc:docMk/>
          <pc:sldMk cId="3341109841" sldId="2147471453"/>
        </pc:sldMkLst>
      </pc:sldChg>
      <pc:sldChg chg="addSp delSp modSp mod modClrScheme chgLayout">
        <pc:chgData name="Ryanne Harrah" userId="4e323fa8-9a2e-45f0-b4bd-8415ce4b16bc" providerId="ADAL" clId="{CA52DBCD-9E6B-40B7-B6C4-24769B49AC1F}" dt="2024-02-05T17:53:48.545" v="4590" actId="26606"/>
        <pc:sldMkLst>
          <pc:docMk/>
          <pc:sldMk cId="2714866750" sldId="2147471454"/>
        </pc:sldMkLst>
        <pc:spChg chg="mod ord">
          <ac:chgData name="Ryanne Harrah" userId="4e323fa8-9a2e-45f0-b4bd-8415ce4b16bc" providerId="ADAL" clId="{CA52DBCD-9E6B-40B7-B6C4-24769B49AC1F}" dt="2024-02-05T17:53:48.545" v="4590" actId="26606"/>
          <ac:spMkLst>
            <pc:docMk/>
            <pc:sldMk cId="2714866750" sldId="2147471454"/>
            <ac:spMk id="2" creationId="{B3D9B619-0F32-0B43-E213-666C90B83E8B}"/>
          </ac:spMkLst>
        </pc:spChg>
        <pc:spChg chg="mod">
          <ac:chgData name="Ryanne Harrah" userId="4e323fa8-9a2e-45f0-b4bd-8415ce4b16bc" providerId="ADAL" clId="{CA52DBCD-9E6B-40B7-B6C4-24769B49AC1F}" dt="2024-02-05T17:53:48.545" v="4590" actId="26606"/>
          <ac:spMkLst>
            <pc:docMk/>
            <pc:sldMk cId="2714866750" sldId="2147471454"/>
            <ac:spMk id="3" creationId="{94C3C2B9-5779-A9E8-89C7-500786C0F7CA}"/>
          </ac:spMkLst>
        </pc:spChg>
        <pc:spChg chg="mod">
          <ac:chgData name="Ryanne Harrah" userId="4e323fa8-9a2e-45f0-b4bd-8415ce4b16bc" providerId="ADAL" clId="{CA52DBCD-9E6B-40B7-B6C4-24769B49AC1F}" dt="2024-02-05T17:53:48.545" v="4590" actId="26606"/>
          <ac:spMkLst>
            <pc:docMk/>
            <pc:sldMk cId="2714866750" sldId="2147471454"/>
            <ac:spMk id="4" creationId="{FF50ED6C-4CA7-8204-59BF-E6CDA245E6A1}"/>
          </ac:spMkLst>
        </pc:spChg>
        <pc:spChg chg="add del mod">
          <ac:chgData name="Ryanne Harrah" userId="4e323fa8-9a2e-45f0-b4bd-8415ce4b16bc" providerId="ADAL" clId="{CA52DBCD-9E6B-40B7-B6C4-24769B49AC1F}" dt="2024-02-05T17:53:48.545" v="4590" actId="26606"/>
          <ac:spMkLst>
            <pc:docMk/>
            <pc:sldMk cId="2714866750" sldId="2147471454"/>
            <ac:spMk id="9" creationId="{7370B340-5CC4-BF0F-B8E4-CD3E3EB07592}"/>
          </ac:spMkLst>
        </pc:spChg>
      </pc:sldChg>
      <pc:sldChg chg="modSp new del mod">
        <pc:chgData name="Ryanne Harrah" userId="4e323fa8-9a2e-45f0-b4bd-8415ce4b16bc" providerId="ADAL" clId="{CA52DBCD-9E6B-40B7-B6C4-24769B49AC1F}" dt="2024-01-31T20:46:16.548" v="2096" actId="2696"/>
        <pc:sldMkLst>
          <pc:docMk/>
          <pc:sldMk cId="702062676" sldId="2147471455"/>
        </pc:sldMkLst>
        <pc:spChg chg="mod">
          <ac:chgData name="Ryanne Harrah" userId="4e323fa8-9a2e-45f0-b4bd-8415ce4b16bc" providerId="ADAL" clId="{CA52DBCD-9E6B-40B7-B6C4-24769B49AC1F}" dt="2024-01-31T20:45:57.575" v="2095" actId="20577"/>
          <ac:spMkLst>
            <pc:docMk/>
            <pc:sldMk cId="702062676" sldId="2147471455"/>
            <ac:spMk id="2" creationId="{16DA7285-9155-BA93-E164-7EA69EC95EEB}"/>
          </ac:spMkLst>
        </pc:spChg>
      </pc:sldChg>
      <pc:sldChg chg="new del">
        <pc:chgData name="Ryanne Harrah" userId="4e323fa8-9a2e-45f0-b4bd-8415ce4b16bc" providerId="ADAL" clId="{CA52DBCD-9E6B-40B7-B6C4-24769B49AC1F}" dt="2024-01-31T20:50:28.864" v="2202" actId="2696"/>
        <pc:sldMkLst>
          <pc:docMk/>
          <pc:sldMk cId="958185322" sldId="2147471455"/>
        </pc:sldMkLst>
      </pc:sldChg>
      <pc:sldChg chg="addSp delSp modSp add mod">
        <pc:chgData name="Ryanne Harrah" userId="4e323fa8-9a2e-45f0-b4bd-8415ce4b16bc" providerId="ADAL" clId="{CA52DBCD-9E6B-40B7-B6C4-24769B49AC1F}" dt="2024-02-02T22:31:00.079" v="4409" actId="20577"/>
        <pc:sldMkLst>
          <pc:docMk/>
          <pc:sldMk cId="2458337913" sldId="2147471455"/>
        </pc:sldMkLst>
        <pc:spChg chg="mod">
          <ac:chgData name="Ryanne Harrah" userId="4e323fa8-9a2e-45f0-b4bd-8415ce4b16bc" providerId="ADAL" clId="{CA52DBCD-9E6B-40B7-B6C4-24769B49AC1F}" dt="2024-01-31T21:50:19.022" v="3512" actId="14100"/>
          <ac:spMkLst>
            <pc:docMk/>
            <pc:sldMk cId="2458337913" sldId="2147471455"/>
            <ac:spMk id="2" creationId="{B729CE53-9076-11D4-E1FE-C81D803A8493}"/>
          </ac:spMkLst>
        </pc:spChg>
        <pc:spChg chg="add mod">
          <ac:chgData name="Ryanne Harrah" userId="4e323fa8-9a2e-45f0-b4bd-8415ce4b16bc" providerId="ADAL" clId="{CA52DBCD-9E6B-40B7-B6C4-24769B49AC1F}" dt="2024-02-02T22:31:00.079" v="4409" actId="20577"/>
          <ac:spMkLst>
            <pc:docMk/>
            <pc:sldMk cId="2458337913" sldId="2147471455"/>
            <ac:spMk id="6" creationId="{9110D739-8448-6AE1-61DC-B065446E123D}"/>
          </ac:spMkLst>
        </pc:spChg>
        <pc:spChg chg="add mod">
          <ac:chgData name="Ryanne Harrah" userId="4e323fa8-9a2e-45f0-b4bd-8415ce4b16bc" providerId="ADAL" clId="{CA52DBCD-9E6B-40B7-B6C4-24769B49AC1F}" dt="2024-01-31T20:52:45.147" v="2236" actId="208"/>
          <ac:spMkLst>
            <pc:docMk/>
            <pc:sldMk cId="2458337913" sldId="2147471455"/>
            <ac:spMk id="7" creationId="{BEF45A1F-A3A5-1E4F-5065-F3995322AA28}"/>
          </ac:spMkLst>
        </pc:spChg>
        <pc:spChg chg="add mod">
          <ac:chgData name="Ryanne Harrah" userId="4e323fa8-9a2e-45f0-b4bd-8415ce4b16bc" providerId="ADAL" clId="{CA52DBCD-9E6B-40B7-B6C4-24769B49AC1F}" dt="2024-01-31T20:53:14.339" v="2241" actId="1076"/>
          <ac:spMkLst>
            <pc:docMk/>
            <pc:sldMk cId="2458337913" sldId="2147471455"/>
            <ac:spMk id="8" creationId="{29582138-E595-94EC-B1E1-9FAA204AFBD9}"/>
          </ac:spMkLst>
        </pc:spChg>
        <pc:graphicFrameChg chg="add mod">
          <ac:chgData name="Ryanne Harrah" userId="4e323fa8-9a2e-45f0-b4bd-8415ce4b16bc" providerId="ADAL" clId="{CA52DBCD-9E6B-40B7-B6C4-24769B49AC1F}" dt="2024-01-31T20:52:35.980" v="2235" actId="207"/>
          <ac:graphicFrameMkLst>
            <pc:docMk/>
            <pc:sldMk cId="2458337913" sldId="2147471455"/>
            <ac:graphicFrameMk id="3" creationId="{9B4D2D25-BE9C-8319-CE3C-0A4E33E77CBA}"/>
          </ac:graphicFrameMkLst>
        </pc:graphicFrameChg>
        <pc:graphicFrameChg chg="del">
          <ac:chgData name="Ryanne Harrah" userId="4e323fa8-9a2e-45f0-b4bd-8415ce4b16bc" providerId="ADAL" clId="{CA52DBCD-9E6B-40B7-B6C4-24769B49AC1F}" dt="2024-01-31T20:50:38.240" v="2204" actId="478"/>
          <ac:graphicFrameMkLst>
            <pc:docMk/>
            <pc:sldMk cId="2458337913" sldId="2147471455"/>
            <ac:graphicFrameMk id="5" creationId="{E3B488B2-0E50-8FAC-3B69-0BAC4153D921}"/>
          </ac:graphicFrameMkLst>
        </pc:graphicFrameChg>
      </pc:sldChg>
      <pc:sldChg chg="new del">
        <pc:chgData name="Ryanne Harrah" userId="4e323fa8-9a2e-45f0-b4bd-8415ce4b16bc" providerId="ADAL" clId="{CA52DBCD-9E6B-40B7-B6C4-24769B49AC1F}" dt="2024-01-31T21:46:16.745" v="3475" actId="2696"/>
        <pc:sldMkLst>
          <pc:docMk/>
          <pc:sldMk cId="594889274" sldId="2147471456"/>
        </pc:sldMkLst>
      </pc:sldChg>
      <pc:sldChg chg="addSp delSp modSp new mod modClrScheme delCm chgLayout">
        <pc:chgData name="Ryanne Harrah" userId="4e323fa8-9a2e-45f0-b4bd-8415ce4b16bc" providerId="ADAL" clId="{CA52DBCD-9E6B-40B7-B6C4-24769B49AC1F}" dt="2024-02-13T15:46:49.831" v="5193" actId="1076"/>
        <pc:sldMkLst>
          <pc:docMk/>
          <pc:sldMk cId="3886803589" sldId="2147471457"/>
        </pc:sldMkLst>
        <pc:spChg chg="del mod ord">
          <ac:chgData name="Ryanne Harrah" userId="4e323fa8-9a2e-45f0-b4bd-8415ce4b16bc" providerId="ADAL" clId="{CA52DBCD-9E6B-40B7-B6C4-24769B49AC1F}" dt="2024-01-31T20:54:28.864" v="2247" actId="700"/>
          <ac:spMkLst>
            <pc:docMk/>
            <pc:sldMk cId="3886803589" sldId="2147471457"/>
            <ac:spMk id="2" creationId="{8F4C9097-305F-0F4B-EA33-45FB93678F10}"/>
          </ac:spMkLst>
        </pc:spChg>
        <pc:spChg chg="del mod ord">
          <ac:chgData name="Ryanne Harrah" userId="4e323fa8-9a2e-45f0-b4bd-8415ce4b16bc" providerId="ADAL" clId="{CA52DBCD-9E6B-40B7-B6C4-24769B49AC1F}" dt="2024-01-31T20:54:28.864" v="2247" actId="700"/>
          <ac:spMkLst>
            <pc:docMk/>
            <pc:sldMk cId="3886803589" sldId="2147471457"/>
            <ac:spMk id="3" creationId="{E08D36AB-6F9D-E3A9-9272-3727EDC279D9}"/>
          </ac:spMkLst>
        </pc:spChg>
        <pc:spChg chg="mod ord">
          <ac:chgData name="Ryanne Harrah" userId="4e323fa8-9a2e-45f0-b4bd-8415ce4b16bc" providerId="ADAL" clId="{CA52DBCD-9E6B-40B7-B6C4-24769B49AC1F}" dt="2024-01-31T20:54:28.864" v="2247" actId="700"/>
          <ac:spMkLst>
            <pc:docMk/>
            <pc:sldMk cId="3886803589" sldId="2147471457"/>
            <ac:spMk id="4" creationId="{A2DCFE20-8B77-8140-789F-2F98E5F51BF5}"/>
          </ac:spMkLst>
        </pc:spChg>
        <pc:spChg chg="add mod ord">
          <ac:chgData name="Ryanne Harrah" userId="4e323fa8-9a2e-45f0-b4bd-8415ce4b16bc" providerId="ADAL" clId="{CA52DBCD-9E6B-40B7-B6C4-24769B49AC1F}" dt="2024-02-02T22:31:41.519" v="4457" actId="20577"/>
          <ac:spMkLst>
            <pc:docMk/>
            <pc:sldMk cId="3886803589" sldId="2147471457"/>
            <ac:spMk id="5" creationId="{1B5E4B5F-1160-1594-867F-26E5795C86E2}"/>
          </ac:spMkLst>
        </pc:spChg>
        <pc:spChg chg="add del mod ord">
          <ac:chgData name="Ryanne Harrah" userId="4e323fa8-9a2e-45f0-b4bd-8415ce4b16bc" providerId="ADAL" clId="{CA52DBCD-9E6B-40B7-B6C4-24769B49AC1F}" dt="2024-01-31T20:54:41.623" v="2282" actId="21"/>
          <ac:spMkLst>
            <pc:docMk/>
            <pc:sldMk cId="3886803589" sldId="2147471457"/>
            <ac:spMk id="6" creationId="{0BA34001-711D-0B88-031A-302EA581ADAC}"/>
          </ac:spMkLst>
        </pc:spChg>
        <pc:spChg chg="add mod">
          <ac:chgData name="Ryanne Harrah" userId="4e323fa8-9a2e-45f0-b4bd-8415ce4b16bc" providerId="ADAL" clId="{CA52DBCD-9E6B-40B7-B6C4-24769B49AC1F}" dt="2024-02-02T22:31:58.439" v="4460" actId="1076"/>
          <ac:spMkLst>
            <pc:docMk/>
            <pc:sldMk cId="3886803589" sldId="2147471457"/>
            <ac:spMk id="6" creationId="{698BC509-5A1C-EE3F-BDC6-D4FFE4A46493}"/>
          </ac:spMkLst>
        </pc:spChg>
        <pc:spChg chg="add del mod ord">
          <ac:chgData name="Ryanne Harrah" userId="4e323fa8-9a2e-45f0-b4bd-8415ce4b16bc" providerId="ADAL" clId="{CA52DBCD-9E6B-40B7-B6C4-24769B49AC1F}" dt="2024-01-31T20:57:00.179" v="2287" actId="21"/>
          <ac:spMkLst>
            <pc:docMk/>
            <pc:sldMk cId="3886803589" sldId="2147471457"/>
            <ac:spMk id="7" creationId="{FA006BF0-CC69-FF01-1CEA-DDDA9D8E1719}"/>
          </ac:spMkLst>
        </pc:spChg>
        <pc:picChg chg="add del mod">
          <ac:chgData name="Ryanne Harrah" userId="4e323fa8-9a2e-45f0-b4bd-8415ce4b16bc" providerId="ADAL" clId="{CA52DBCD-9E6B-40B7-B6C4-24769B49AC1F}" dt="2024-02-13T15:45:53.031" v="5189" actId="478"/>
          <ac:picMkLst>
            <pc:docMk/>
            <pc:sldMk cId="3886803589" sldId="2147471457"/>
            <ac:picMk id="3" creationId="{1599BC75-9D36-17D5-B8AA-E400C049A945}"/>
          </ac:picMkLst>
        </pc:picChg>
        <pc:picChg chg="add mod">
          <ac:chgData name="Ryanne Harrah" userId="4e323fa8-9a2e-45f0-b4bd-8415ce4b16bc" providerId="ADAL" clId="{CA52DBCD-9E6B-40B7-B6C4-24769B49AC1F}" dt="2024-02-13T15:46:49.831" v="5193" actId="1076"/>
          <ac:picMkLst>
            <pc:docMk/>
            <pc:sldMk cId="3886803589" sldId="2147471457"/>
            <ac:picMk id="7" creationId="{9ADA5988-FA73-CE58-3E86-74737AEC08CE}"/>
          </ac:picMkLst>
        </pc:picChg>
        <pc:picChg chg="add del mod">
          <ac:chgData name="Ryanne Harrah" userId="4e323fa8-9a2e-45f0-b4bd-8415ce4b16bc" providerId="ADAL" clId="{CA52DBCD-9E6B-40B7-B6C4-24769B49AC1F}" dt="2024-02-02T22:31:07.276" v="4410" actId="478"/>
          <ac:picMkLst>
            <pc:docMk/>
            <pc:sldMk cId="3886803589" sldId="2147471457"/>
            <ac:picMk id="9" creationId="{5B360CE7-94EB-01FB-8F5F-9EA1B9202859}"/>
          </ac:picMkLst>
        </pc:picChg>
        <pc:extLst>
          <p:ext xmlns:p="http://schemas.openxmlformats.org/presentationml/2006/main" uri="{D6D511B9-2390-475A-947B-AFAB55BFBCF1}">
            <pc226:cmChg xmlns:pc226="http://schemas.microsoft.com/office/powerpoint/2022/06/main/command" chg="del">
              <pc226:chgData name="Ryanne Harrah" userId="4e323fa8-9a2e-45f0-b4bd-8415ce4b16bc" providerId="ADAL" clId="{CA52DBCD-9E6B-40B7-B6C4-24769B49AC1F}" dt="2024-02-12T23:36:36.462" v="5188"/>
              <pc2:cmMkLst xmlns:pc2="http://schemas.microsoft.com/office/powerpoint/2019/9/main/command">
                <pc:docMk/>
                <pc:sldMk cId="3886803589" sldId="2147471457"/>
                <pc2:cmMk id="{7387D6B0-893A-464B-9569-81DD51C7A8BE}"/>
              </pc2:cmMkLst>
            </pc226:cmChg>
          </p:ext>
        </pc:extLst>
      </pc:sldChg>
      <pc:sldChg chg="addSp delSp modSp new mod ord modClrScheme chgLayout">
        <pc:chgData name="Ryanne Harrah" userId="4e323fa8-9a2e-45f0-b4bd-8415ce4b16bc" providerId="ADAL" clId="{CA52DBCD-9E6B-40B7-B6C4-24769B49AC1F}" dt="2024-02-05T17:55:36.626" v="4597" actId="1076"/>
        <pc:sldMkLst>
          <pc:docMk/>
          <pc:sldMk cId="759701697" sldId="2147471458"/>
        </pc:sldMkLst>
        <pc:spChg chg="del mod ord">
          <ac:chgData name="Ryanne Harrah" userId="4e323fa8-9a2e-45f0-b4bd-8415ce4b16bc" providerId="ADAL" clId="{CA52DBCD-9E6B-40B7-B6C4-24769B49AC1F}" dt="2024-01-31T21:01:06.222" v="2294" actId="700"/>
          <ac:spMkLst>
            <pc:docMk/>
            <pc:sldMk cId="759701697" sldId="2147471458"/>
            <ac:spMk id="2" creationId="{7A362522-6883-F20F-B291-696B116DB166}"/>
          </ac:spMkLst>
        </pc:spChg>
        <pc:spChg chg="del mod ord">
          <ac:chgData name="Ryanne Harrah" userId="4e323fa8-9a2e-45f0-b4bd-8415ce4b16bc" providerId="ADAL" clId="{CA52DBCD-9E6B-40B7-B6C4-24769B49AC1F}" dt="2024-01-31T21:01:06.222" v="2294" actId="700"/>
          <ac:spMkLst>
            <pc:docMk/>
            <pc:sldMk cId="759701697" sldId="2147471458"/>
            <ac:spMk id="3" creationId="{FCB61CF4-9F76-E657-0DA2-93E9044B1430}"/>
          </ac:spMkLst>
        </pc:spChg>
        <pc:spChg chg="del mod ord">
          <ac:chgData name="Ryanne Harrah" userId="4e323fa8-9a2e-45f0-b4bd-8415ce4b16bc" providerId="ADAL" clId="{CA52DBCD-9E6B-40B7-B6C4-24769B49AC1F}" dt="2024-01-31T21:01:06.222" v="2294" actId="700"/>
          <ac:spMkLst>
            <pc:docMk/>
            <pc:sldMk cId="759701697" sldId="2147471458"/>
            <ac:spMk id="4" creationId="{87274158-6078-58C7-37AA-372F5AE1FCE1}"/>
          </ac:spMkLst>
        </pc:spChg>
        <pc:spChg chg="mod ord">
          <ac:chgData name="Ryanne Harrah" userId="4e323fa8-9a2e-45f0-b4bd-8415ce4b16bc" providerId="ADAL" clId="{CA52DBCD-9E6B-40B7-B6C4-24769B49AC1F}" dt="2024-01-31T21:01:45.916" v="2322" actId="26606"/>
          <ac:spMkLst>
            <pc:docMk/>
            <pc:sldMk cId="759701697" sldId="2147471458"/>
            <ac:spMk id="5" creationId="{672D8749-2ACD-F0E5-CF09-4A059791F9AA}"/>
          </ac:spMkLst>
        </pc:spChg>
        <pc:spChg chg="add mod ord">
          <ac:chgData name="Ryanne Harrah" userId="4e323fa8-9a2e-45f0-b4bd-8415ce4b16bc" providerId="ADAL" clId="{CA52DBCD-9E6B-40B7-B6C4-24769B49AC1F}" dt="2024-01-31T21:51:37.547" v="3530" actId="1076"/>
          <ac:spMkLst>
            <pc:docMk/>
            <pc:sldMk cId="759701697" sldId="2147471458"/>
            <ac:spMk id="6" creationId="{8D18A915-F5D9-AEEF-9E67-4650B592112E}"/>
          </ac:spMkLst>
        </pc:spChg>
        <pc:spChg chg="add del mod ord">
          <ac:chgData name="Ryanne Harrah" userId="4e323fa8-9a2e-45f0-b4bd-8415ce4b16bc" providerId="ADAL" clId="{CA52DBCD-9E6B-40B7-B6C4-24769B49AC1F}" dt="2024-01-31T21:01:17.249" v="2317" actId="21"/>
          <ac:spMkLst>
            <pc:docMk/>
            <pc:sldMk cId="759701697" sldId="2147471458"/>
            <ac:spMk id="7" creationId="{72C61166-E5ED-18CB-6B2D-1528BD0E82E6}"/>
          </ac:spMkLst>
        </pc:spChg>
        <pc:spChg chg="add del mod ord">
          <ac:chgData name="Ryanne Harrah" userId="4e323fa8-9a2e-45f0-b4bd-8415ce4b16bc" providerId="ADAL" clId="{CA52DBCD-9E6B-40B7-B6C4-24769B49AC1F}" dt="2024-01-31T21:01:19.919" v="2318" actId="21"/>
          <ac:spMkLst>
            <pc:docMk/>
            <pc:sldMk cId="759701697" sldId="2147471458"/>
            <ac:spMk id="8" creationId="{20419935-B25B-FD33-28A4-03BF889A6A5E}"/>
          </ac:spMkLst>
        </pc:spChg>
        <pc:spChg chg="add mod">
          <ac:chgData name="Ryanne Harrah" userId="4e323fa8-9a2e-45f0-b4bd-8415ce4b16bc" providerId="ADAL" clId="{CA52DBCD-9E6B-40B7-B6C4-24769B49AC1F}" dt="2024-01-31T21:03:19.912" v="2343" actId="1076"/>
          <ac:spMkLst>
            <pc:docMk/>
            <pc:sldMk cId="759701697" sldId="2147471458"/>
            <ac:spMk id="13" creationId="{E9720800-FAC4-57F0-98D8-B2EEDAC9FBCF}"/>
          </ac:spMkLst>
        </pc:spChg>
        <pc:picChg chg="add del mod">
          <ac:chgData name="Ryanne Harrah" userId="4e323fa8-9a2e-45f0-b4bd-8415ce4b16bc" providerId="ADAL" clId="{CA52DBCD-9E6B-40B7-B6C4-24769B49AC1F}" dt="2024-02-05T17:55:05.266" v="4592" actId="478"/>
          <ac:picMkLst>
            <pc:docMk/>
            <pc:sldMk cId="759701697" sldId="2147471458"/>
            <ac:picMk id="3" creationId="{30A7B574-DA6F-92DA-EE95-E199A9B42512}"/>
          </ac:picMkLst>
        </pc:picChg>
        <pc:picChg chg="add mod">
          <ac:chgData name="Ryanne Harrah" userId="4e323fa8-9a2e-45f0-b4bd-8415ce4b16bc" providerId="ADAL" clId="{CA52DBCD-9E6B-40B7-B6C4-24769B49AC1F}" dt="2024-02-05T17:55:36.626" v="4597" actId="1076"/>
          <ac:picMkLst>
            <pc:docMk/>
            <pc:sldMk cId="759701697" sldId="2147471458"/>
            <ac:picMk id="4" creationId="{65591CDC-613E-9C15-3E06-61F9C90DD008}"/>
          </ac:picMkLst>
        </pc:picChg>
        <pc:picChg chg="add del mod">
          <ac:chgData name="Ryanne Harrah" userId="4e323fa8-9a2e-45f0-b4bd-8415ce4b16bc" providerId="ADAL" clId="{CA52DBCD-9E6B-40B7-B6C4-24769B49AC1F}" dt="2024-01-31T21:01:56.315" v="2325" actId="478"/>
          <ac:picMkLst>
            <pc:docMk/>
            <pc:sldMk cId="759701697" sldId="2147471458"/>
            <ac:picMk id="10" creationId="{78F03CD3-371D-23FC-41C8-AEA6F0396D03}"/>
          </ac:picMkLst>
        </pc:picChg>
        <pc:picChg chg="add del mod">
          <ac:chgData name="Ryanne Harrah" userId="4e323fa8-9a2e-45f0-b4bd-8415ce4b16bc" providerId="ADAL" clId="{CA52DBCD-9E6B-40B7-B6C4-24769B49AC1F}" dt="2024-02-02T22:33:21.928" v="4463" actId="478"/>
          <ac:picMkLst>
            <pc:docMk/>
            <pc:sldMk cId="759701697" sldId="2147471458"/>
            <ac:picMk id="12" creationId="{AD52A2F0-3BEE-19F2-D12C-033FBC208DEE}"/>
          </ac:picMkLst>
        </pc:picChg>
      </pc:sldChg>
      <pc:sldChg chg="addSp delSp modSp new mod modClrScheme chgLayout">
        <pc:chgData name="Ryanne Harrah" userId="4e323fa8-9a2e-45f0-b4bd-8415ce4b16bc" providerId="ADAL" clId="{CA52DBCD-9E6B-40B7-B6C4-24769B49AC1F}" dt="2024-02-05T17:58:50.285" v="4605" actId="20577"/>
        <pc:sldMkLst>
          <pc:docMk/>
          <pc:sldMk cId="2658867046" sldId="2147471459"/>
        </pc:sldMkLst>
        <pc:spChg chg="del mod ord">
          <ac:chgData name="Ryanne Harrah" userId="4e323fa8-9a2e-45f0-b4bd-8415ce4b16bc" providerId="ADAL" clId="{CA52DBCD-9E6B-40B7-B6C4-24769B49AC1F}" dt="2024-01-31T21:03:45.926" v="2345" actId="700"/>
          <ac:spMkLst>
            <pc:docMk/>
            <pc:sldMk cId="2658867046" sldId="2147471459"/>
            <ac:spMk id="2" creationId="{0F76B4F0-3E9E-E62B-63EB-4473F4E0CC9F}"/>
          </ac:spMkLst>
        </pc:spChg>
        <pc:spChg chg="mod ord">
          <ac:chgData name="Ryanne Harrah" userId="4e323fa8-9a2e-45f0-b4bd-8415ce4b16bc" providerId="ADAL" clId="{CA52DBCD-9E6B-40B7-B6C4-24769B49AC1F}" dt="2024-01-31T21:03:45.926" v="2345" actId="700"/>
          <ac:spMkLst>
            <pc:docMk/>
            <pc:sldMk cId="2658867046" sldId="2147471459"/>
            <ac:spMk id="3" creationId="{4AC9CC4F-60FE-DDA2-F692-C253A133ACB8}"/>
          </ac:spMkLst>
        </pc:spChg>
        <pc:spChg chg="add mod ord">
          <ac:chgData name="Ryanne Harrah" userId="4e323fa8-9a2e-45f0-b4bd-8415ce4b16bc" providerId="ADAL" clId="{CA52DBCD-9E6B-40B7-B6C4-24769B49AC1F}" dt="2024-01-31T21:50:33.676" v="3514" actId="255"/>
          <ac:spMkLst>
            <pc:docMk/>
            <pc:sldMk cId="2658867046" sldId="2147471459"/>
            <ac:spMk id="4" creationId="{2F66A2CB-4F94-A13E-D7E9-C55471CD49E9}"/>
          </ac:spMkLst>
        </pc:spChg>
        <pc:spChg chg="add del mod ord">
          <ac:chgData name="Ryanne Harrah" userId="4e323fa8-9a2e-45f0-b4bd-8415ce4b16bc" providerId="ADAL" clId="{CA52DBCD-9E6B-40B7-B6C4-24769B49AC1F}" dt="2024-01-31T21:04:01.920" v="2376" actId="21"/>
          <ac:spMkLst>
            <pc:docMk/>
            <pc:sldMk cId="2658867046" sldId="2147471459"/>
            <ac:spMk id="5" creationId="{388B138C-1F2E-FCA5-2341-7CB27C3BE231}"/>
          </ac:spMkLst>
        </pc:spChg>
        <pc:spChg chg="add mod ord">
          <ac:chgData name="Ryanne Harrah" userId="4e323fa8-9a2e-45f0-b4bd-8415ce4b16bc" providerId="ADAL" clId="{CA52DBCD-9E6B-40B7-B6C4-24769B49AC1F}" dt="2024-02-05T17:58:50.285" v="4605" actId="20577"/>
          <ac:spMkLst>
            <pc:docMk/>
            <pc:sldMk cId="2658867046" sldId="2147471459"/>
            <ac:spMk id="6" creationId="{E027AF1F-8D74-261C-346C-5DA51549B302}"/>
          </ac:spMkLst>
        </pc:spChg>
      </pc:sldChg>
      <pc:sldChg chg="addSp delSp modSp new mod modClrScheme chgLayout">
        <pc:chgData name="Ryanne Harrah" userId="4e323fa8-9a2e-45f0-b4bd-8415ce4b16bc" providerId="ADAL" clId="{CA52DBCD-9E6B-40B7-B6C4-24769B49AC1F}" dt="2024-01-31T21:50:44.500" v="3519" actId="20577"/>
        <pc:sldMkLst>
          <pc:docMk/>
          <pc:sldMk cId="714852505" sldId="2147471460"/>
        </pc:sldMkLst>
        <pc:spChg chg="del mod ord">
          <ac:chgData name="Ryanne Harrah" userId="4e323fa8-9a2e-45f0-b4bd-8415ce4b16bc" providerId="ADAL" clId="{CA52DBCD-9E6B-40B7-B6C4-24769B49AC1F}" dt="2024-01-31T21:11:22.740" v="2607" actId="700"/>
          <ac:spMkLst>
            <pc:docMk/>
            <pc:sldMk cId="714852505" sldId="2147471460"/>
            <ac:spMk id="2" creationId="{DA984B11-2258-CE02-B298-0619827AB8FB}"/>
          </ac:spMkLst>
        </pc:spChg>
        <pc:spChg chg="del mod ord">
          <ac:chgData name="Ryanne Harrah" userId="4e323fa8-9a2e-45f0-b4bd-8415ce4b16bc" providerId="ADAL" clId="{CA52DBCD-9E6B-40B7-B6C4-24769B49AC1F}" dt="2024-01-31T21:11:22.740" v="2607" actId="700"/>
          <ac:spMkLst>
            <pc:docMk/>
            <pc:sldMk cId="714852505" sldId="2147471460"/>
            <ac:spMk id="3" creationId="{F9ED6D36-F103-06CA-5AF2-BB07A18FD23B}"/>
          </ac:spMkLst>
        </pc:spChg>
        <pc:spChg chg="del mod ord">
          <ac:chgData name="Ryanne Harrah" userId="4e323fa8-9a2e-45f0-b4bd-8415ce4b16bc" providerId="ADAL" clId="{CA52DBCD-9E6B-40B7-B6C4-24769B49AC1F}" dt="2024-01-31T21:11:22.740" v="2607" actId="700"/>
          <ac:spMkLst>
            <pc:docMk/>
            <pc:sldMk cId="714852505" sldId="2147471460"/>
            <ac:spMk id="4" creationId="{1D60162B-C8EB-B12C-49E0-3DE673542793}"/>
          </ac:spMkLst>
        </pc:spChg>
        <pc:spChg chg="mod ord">
          <ac:chgData name="Ryanne Harrah" userId="4e323fa8-9a2e-45f0-b4bd-8415ce4b16bc" providerId="ADAL" clId="{CA52DBCD-9E6B-40B7-B6C4-24769B49AC1F}" dt="2024-01-31T21:11:22.740" v="2607" actId="700"/>
          <ac:spMkLst>
            <pc:docMk/>
            <pc:sldMk cId="714852505" sldId="2147471460"/>
            <ac:spMk id="5" creationId="{E14317EE-87A0-555E-F17E-88B8F359777D}"/>
          </ac:spMkLst>
        </pc:spChg>
        <pc:spChg chg="add mod ord">
          <ac:chgData name="Ryanne Harrah" userId="4e323fa8-9a2e-45f0-b4bd-8415ce4b16bc" providerId="ADAL" clId="{CA52DBCD-9E6B-40B7-B6C4-24769B49AC1F}" dt="2024-01-31T21:50:44.500" v="3519" actId="20577"/>
          <ac:spMkLst>
            <pc:docMk/>
            <pc:sldMk cId="714852505" sldId="2147471460"/>
            <ac:spMk id="6" creationId="{F0F0E4DB-1456-5454-44AB-477496FC42B9}"/>
          </ac:spMkLst>
        </pc:spChg>
        <pc:spChg chg="add del mod ord">
          <ac:chgData name="Ryanne Harrah" userId="4e323fa8-9a2e-45f0-b4bd-8415ce4b16bc" providerId="ADAL" clId="{CA52DBCD-9E6B-40B7-B6C4-24769B49AC1F}" dt="2024-01-31T21:11:32.783" v="2624" actId="21"/>
          <ac:spMkLst>
            <pc:docMk/>
            <pc:sldMk cId="714852505" sldId="2147471460"/>
            <ac:spMk id="7" creationId="{F0674D77-2574-C481-7C98-FA9710BC760D}"/>
          </ac:spMkLst>
        </pc:spChg>
        <pc:spChg chg="add mod ord">
          <ac:chgData name="Ryanne Harrah" userId="4e323fa8-9a2e-45f0-b4bd-8415ce4b16bc" providerId="ADAL" clId="{CA52DBCD-9E6B-40B7-B6C4-24769B49AC1F}" dt="2024-01-31T21:45:33.661" v="3445" actId="1076"/>
          <ac:spMkLst>
            <pc:docMk/>
            <pc:sldMk cId="714852505" sldId="2147471460"/>
            <ac:spMk id="8" creationId="{73A3E98E-5398-74A0-ED83-E755CD1C3853}"/>
          </ac:spMkLst>
        </pc:spChg>
        <pc:spChg chg="add del mod">
          <ac:chgData name="Ryanne Harrah" userId="4e323fa8-9a2e-45f0-b4bd-8415ce4b16bc" providerId="ADAL" clId="{CA52DBCD-9E6B-40B7-B6C4-24769B49AC1F}" dt="2024-01-31T21:14:29.223" v="2742" actId="21"/>
          <ac:spMkLst>
            <pc:docMk/>
            <pc:sldMk cId="714852505" sldId="2147471460"/>
            <ac:spMk id="10" creationId="{E8F043FD-3C69-1615-DDC9-597C6CBC214E}"/>
          </ac:spMkLst>
        </pc:spChg>
        <pc:spChg chg="add mod">
          <ac:chgData name="Ryanne Harrah" userId="4e323fa8-9a2e-45f0-b4bd-8415ce4b16bc" providerId="ADAL" clId="{CA52DBCD-9E6B-40B7-B6C4-24769B49AC1F}" dt="2024-01-31T21:45:49.508" v="3471" actId="20577"/>
          <ac:spMkLst>
            <pc:docMk/>
            <pc:sldMk cId="714852505" sldId="2147471460"/>
            <ac:spMk id="11" creationId="{5FED8840-06B3-0D3F-8DF1-FF58E2143455}"/>
          </ac:spMkLst>
        </pc:spChg>
        <pc:spChg chg="add del">
          <ac:chgData name="Ryanne Harrah" userId="4e323fa8-9a2e-45f0-b4bd-8415ce4b16bc" providerId="ADAL" clId="{CA52DBCD-9E6B-40B7-B6C4-24769B49AC1F}" dt="2024-01-31T21:40:47.626" v="3138" actId="21"/>
          <ac:spMkLst>
            <pc:docMk/>
            <pc:sldMk cId="714852505" sldId="2147471460"/>
            <ac:spMk id="13" creationId="{2B722D93-830E-81C7-FC37-D62F2700048A}"/>
          </ac:spMkLst>
        </pc:spChg>
        <pc:spChg chg="add del mod">
          <ac:chgData name="Ryanne Harrah" userId="4e323fa8-9a2e-45f0-b4bd-8415ce4b16bc" providerId="ADAL" clId="{CA52DBCD-9E6B-40B7-B6C4-24769B49AC1F}" dt="2024-01-31T21:43:25.053" v="3319" actId="21"/>
          <ac:spMkLst>
            <pc:docMk/>
            <pc:sldMk cId="714852505" sldId="2147471460"/>
            <ac:spMk id="15" creationId="{F7EAFC4F-C176-5BAE-ADDB-519A643AD4F6}"/>
          </ac:spMkLst>
        </pc:spChg>
      </pc:sldChg>
      <pc:sldChg chg="addSp delSp modSp new mod modClrScheme chgLayout">
        <pc:chgData name="Ryanne Harrah" userId="4e323fa8-9a2e-45f0-b4bd-8415ce4b16bc" providerId="ADAL" clId="{CA52DBCD-9E6B-40B7-B6C4-24769B49AC1F}" dt="2024-02-02T22:32:37.255" v="4462" actId="1076"/>
        <pc:sldMkLst>
          <pc:docMk/>
          <pc:sldMk cId="4155258412" sldId="2147471461"/>
        </pc:sldMkLst>
        <pc:spChg chg="add mod">
          <ac:chgData name="Ryanne Harrah" userId="4e323fa8-9a2e-45f0-b4bd-8415ce4b16bc" providerId="ADAL" clId="{CA52DBCD-9E6B-40B7-B6C4-24769B49AC1F}" dt="2024-02-02T22:32:37.255" v="4462" actId="1076"/>
          <ac:spMkLst>
            <pc:docMk/>
            <pc:sldMk cId="4155258412" sldId="2147471461"/>
            <ac:spMk id="2" creationId="{A6F58C11-9D67-A676-70CE-3B590DE0B169}"/>
          </ac:spMkLst>
        </pc:spChg>
        <pc:spChg chg="del mod ord">
          <ac:chgData name="Ryanne Harrah" userId="4e323fa8-9a2e-45f0-b4bd-8415ce4b16bc" providerId="ADAL" clId="{CA52DBCD-9E6B-40B7-B6C4-24769B49AC1F}" dt="2024-01-31T21:17:11.644" v="2800" actId="700"/>
          <ac:spMkLst>
            <pc:docMk/>
            <pc:sldMk cId="4155258412" sldId="2147471461"/>
            <ac:spMk id="2" creationId="{F7C157BF-831D-B88B-D7F2-3BB1C52C0D5A}"/>
          </ac:spMkLst>
        </pc:spChg>
        <pc:spChg chg="del">
          <ac:chgData name="Ryanne Harrah" userId="4e323fa8-9a2e-45f0-b4bd-8415ce4b16bc" providerId="ADAL" clId="{CA52DBCD-9E6B-40B7-B6C4-24769B49AC1F}" dt="2024-01-31T21:17:11.644" v="2800" actId="700"/>
          <ac:spMkLst>
            <pc:docMk/>
            <pc:sldMk cId="4155258412" sldId="2147471461"/>
            <ac:spMk id="3" creationId="{54582BC6-8358-A14C-4598-2F3D4FB17BFB}"/>
          </ac:spMkLst>
        </pc:spChg>
        <pc:spChg chg="del mod ord">
          <ac:chgData name="Ryanne Harrah" userId="4e323fa8-9a2e-45f0-b4bd-8415ce4b16bc" providerId="ADAL" clId="{CA52DBCD-9E6B-40B7-B6C4-24769B49AC1F}" dt="2024-01-31T21:17:11.644" v="2800" actId="700"/>
          <ac:spMkLst>
            <pc:docMk/>
            <pc:sldMk cId="4155258412" sldId="2147471461"/>
            <ac:spMk id="4" creationId="{261C3FCC-9AAD-3777-F71B-FB9F3093C70D}"/>
          </ac:spMkLst>
        </pc:spChg>
        <pc:spChg chg="mod ord">
          <ac:chgData name="Ryanne Harrah" userId="4e323fa8-9a2e-45f0-b4bd-8415ce4b16bc" providerId="ADAL" clId="{CA52DBCD-9E6B-40B7-B6C4-24769B49AC1F}" dt="2024-01-31T21:17:11.644" v="2800" actId="700"/>
          <ac:spMkLst>
            <pc:docMk/>
            <pc:sldMk cId="4155258412" sldId="2147471461"/>
            <ac:spMk id="5" creationId="{EC6AFEF6-0F09-117A-C38D-C5A9A80EC6DC}"/>
          </ac:spMkLst>
        </pc:spChg>
        <pc:spChg chg="add mod ord">
          <ac:chgData name="Ryanne Harrah" userId="4e323fa8-9a2e-45f0-b4bd-8415ce4b16bc" providerId="ADAL" clId="{CA52DBCD-9E6B-40B7-B6C4-24769B49AC1F}" dt="2024-01-31T21:51:11.606" v="3525" actId="1076"/>
          <ac:spMkLst>
            <pc:docMk/>
            <pc:sldMk cId="4155258412" sldId="2147471461"/>
            <ac:spMk id="6" creationId="{E1E888A5-B255-CBCD-33C8-FA414EBADA92}"/>
          </ac:spMkLst>
        </pc:spChg>
        <pc:spChg chg="add del mod ord">
          <ac:chgData name="Ryanne Harrah" userId="4e323fa8-9a2e-45f0-b4bd-8415ce4b16bc" providerId="ADAL" clId="{CA52DBCD-9E6B-40B7-B6C4-24769B49AC1F}" dt="2024-01-31T21:17:22.051" v="2829" actId="21"/>
          <ac:spMkLst>
            <pc:docMk/>
            <pc:sldMk cId="4155258412" sldId="2147471461"/>
            <ac:spMk id="7" creationId="{F9EA14AB-CA68-E7FB-3B03-4C133F8AD88D}"/>
          </ac:spMkLst>
        </pc:spChg>
        <pc:graphicFrameChg chg="add mod">
          <ac:chgData name="Ryanne Harrah" userId="4e323fa8-9a2e-45f0-b4bd-8415ce4b16bc" providerId="ADAL" clId="{CA52DBCD-9E6B-40B7-B6C4-24769B49AC1F}" dt="2024-01-31T21:18:16.714" v="2834" actId="14100"/>
          <ac:graphicFrameMkLst>
            <pc:docMk/>
            <pc:sldMk cId="4155258412" sldId="2147471461"/>
            <ac:graphicFrameMk id="8" creationId="{CB5A959A-EDC0-4E0D-32F6-A18D7C15582C}"/>
          </ac:graphicFrameMkLst>
        </pc:graphicFrameChg>
      </pc:sldChg>
      <pc:sldChg chg="modSp new mod addCm delCm modCm">
        <pc:chgData name="Ryanne Harrah" userId="4e323fa8-9a2e-45f0-b4bd-8415ce4b16bc" providerId="ADAL" clId="{CA52DBCD-9E6B-40B7-B6C4-24769B49AC1F}" dt="2024-02-07T17:35:56.037" v="5043"/>
        <pc:sldMkLst>
          <pc:docMk/>
          <pc:sldMk cId="727898176" sldId="2147471462"/>
        </pc:sldMkLst>
        <pc:spChg chg="mod">
          <ac:chgData name="Ryanne Harrah" userId="4e323fa8-9a2e-45f0-b4bd-8415ce4b16bc" providerId="ADAL" clId="{CA52DBCD-9E6B-40B7-B6C4-24769B49AC1F}" dt="2024-01-31T21:51:24.364" v="3528" actId="14100"/>
          <ac:spMkLst>
            <pc:docMk/>
            <pc:sldMk cId="727898176" sldId="2147471462"/>
            <ac:spMk id="2" creationId="{E62B2FB1-6B17-A139-44A9-9A5788A1B04E}"/>
          </ac:spMkLst>
        </pc:spChg>
        <pc:spChg chg="mod">
          <ac:chgData name="Ryanne Harrah" userId="4e323fa8-9a2e-45f0-b4bd-8415ce4b16bc" providerId="ADAL" clId="{CA52DBCD-9E6B-40B7-B6C4-24769B49AC1F}" dt="2024-02-06T17:10:44.108" v="4966" actId="20577"/>
          <ac:spMkLst>
            <pc:docMk/>
            <pc:sldMk cId="727898176" sldId="2147471462"/>
            <ac:spMk id="3" creationId="{1F0E5A02-38CA-62DF-A239-71BBD7B82CC1}"/>
          </ac:spMkLst>
        </pc:spChg>
        <pc:extLst>
          <p:ext xmlns:p="http://schemas.openxmlformats.org/presentationml/2006/main" uri="{D6D511B9-2390-475A-947B-AFAB55BFBCF1}">
            <pc226:cmChg xmlns:pc226="http://schemas.microsoft.com/office/powerpoint/2022/06/main/command" chg="del mod">
              <pc226:chgData name="Ryanne Harrah" userId="4e323fa8-9a2e-45f0-b4bd-8415ce4b16bc" providerId="ADAL" clId="{CA52DBCD-9E6B-40B7-B6C4-24769B49AC1F}" dt="2024-02-07T17:35:53.687" v="5042"/>
              <pc2:cmMkLst xmlns:pc2="http://schemas.microsoft.com/office/powerpoint/2019/9/main/command">
                <pc:docMk/>
                <pc:sldMk cId="727898176" sldId="2147471462"/>
                <pc2:cmMk id="{958B4F56-E045-4462-B51B-85367B802119}"/>
              </pc2:cmMkLst>
              <pc226:cmRplyChg chg="add">
                <pc226:chgData name="Ryanne Harrah" userId="4e323fa8-9a2e-45f0-b4bd-8415ce4b16bc" providerId="ADAL" clId="{CA52DBCD-9E6B-40B7-B6C4-24769B49AC1F}" dt="2024-02-06T17:09:45.542" v="4935"/>
                <pc2:cmRplyMkLst xmlns:pc2="http://schemas.microsoft.com/office/powerpoint/2019/9/main/command">
                  <pc:docMk/>
                  <pc:sldMk cId="727898176" sldId="2147471462"/>
                  <pc2:cmMk id="{958B4F56-E045-4462-B51B-85367B802119}"/>
                  <pc2:cmRplyMk id="{A95D68A1-7EAB-45B5-A9E4-A5A52EBB1FD9}"/>
                </pc2:cmRplyMkLst>
              </pc226:cmRplyChg>
            </pc226:cmChg>
            <pc226:cmChg xmlns:pc226="http://schemas.microsoft.com/office/powerpoint/2022/06/main/command" chg="add del mod">
              <pc226:chgData name="Ryanne Harrah" userId="4e323fa8-9a2e-45f0-b4bd-8415ce4b16bc" providerId="ADAL" clId="{CA52DBCD-9E6B-40B7-B6C4-24769B49AC1F}" dt="2024-02-07T17:35:52.441" v="5041"/>
              <pc2:cmMkLst xmlns:pc2="http://schemas.microsoft.com/office/powerpoint/2019/9/main/command">
                <pc:docMk/>
                <pc:sldMk cId="727898176" sldId="2147471462"/>
                <pc2:cmMk id="{6C67D979-8CA8-455E-A108-DACEC427A249}"/>
              </pc2:cmMkLst>
            </pc226:cmChg>
            <pc226:cmChg xmlns:pc226="http://schemas.microsoft.com/office/powerpoint/2022/06/main/command" chg="del mod">
              <pc226:chgData name="Ryanne Harrah" userId="4e323fa8-9a2e-45f0-b4bd-8415ce4b16bc" providerId="ADAL" clId="{CA52DBCD-9E6B-40B7-B6C4-24769B49AC1F}" dt="2024-02-07T17:35:56.037" v="5043"/>
              <pc2:cmMkLst xmlns:pc2="http://schemas.microsoft.com/office/powerpoint/2019/9/main/command">
                <pc:docMk/>
                <pc:sldMk cId="727898176" sldId="2147471462"/>
                <pc2:cmMk id="{82891CB1-8522-4CC7-87CD-2CB03B61984C}"/>
              </pc2:cmMkLst>
              <pc226:cmRplyChg chg="add">
                <pc226:chgData name="Ryanne Harrah" userId="4e323fa8-9a2e-45f0-b4bd-8415ce4b16bc" providerId="ADAL" clId="{CA52DBCD-9E6B-40B7-B6C4-24769B49AC1F}" dt="2024-02-06T17:10:36.540" v="4954"/>
                <pc2:cmRplyMkLst xmlns:pc2="http://schemas.microsoft.com/office/powerpoint/2019/9/main/command">
                  <pc:docMk/>
                  <pc:sldMk cId="727898176" sldId="2147471462"/>
                  <pc2:cmMk id="{82891CB1-8522-4CC7-87CD-2CB03B61984C}"/>
                  <pc2:cmRplyMk id="{21489420-85FC-49BB-854E-B76476D6C039}"/>
                </pc2:cmRplyMkLst>
              </pc226:cmRplyChg>
            </pc226:cmChg>
          </p:ext>
        </pc:extLst>
      </pc:sldChg>
      <pc:sldChg chg="new del">
        <pc:chgData name="Ryanne Harrah" userId="4e323fa8-9a2e-45f0-b4bd-8415ce4b16bc" providerId="ADAL" clId="{CA52DBCD-9E6B-40B7-B6C4-24769B49AC1F}" dt="2024-02-05T17:51:07.276" v="4510" actId="2696"/>
        <pc:sldMkLst>
          <pc:docMk/>
          <pc:sldMk cId="434264286" sldId="2147471463"/>
        </pc:sldMkLst>
      </pc:sldChg>
      <pc:sldChg chg="addSp delSp modSp del mod">
        <pc:chgData name="Ryanne Harrah" userId="4e323fa8-9a2e-45f0-b4bd-8415ce4b16bc" providerId="ADAL" clId="{CA52DBCD-9E6B-40B7-B6C4-24769B49AC1F}" dt="2024-02-05T17:52:55.225" v="4586" actId="2696"/>
        <pc:sldMkLst>
          <pc:docMk/>
          <pc:sldMk cId="1244187801" sldId="2147471463"/>
        </pc:sldMkLst>
        <pc:spChg chg="mod">
          <ac:chgData name="Ryanne Harrah" userId="4e323fa8-9a2e-45f0-b4bd-8415ce4b16bc" providerId="ADAL" clId="{CA52DBCD-9E6B-40B7-B6C4-24769B49AC1F}" dt="2024-02-05T17:51:31.197" v="4571" actId="5793"/>
          <ac:spMkLst>
            <pc:docMk/>
            <pc:sldMk cId="1244187801" sldId="2147471463"/>
            <ac:spMk id="2" creationId="{A827B0DE-E534-189B-6681-AB26C656CFE5}"/>
          </ac:spMkLst>
        </pc:spChg>
        <pc:graphicFrameChg chg="add del mod">
          <ac:chgData name="Ryanne Harrah" userId="4e323fa8-9a2e-45f0-b4bd-8415ce4b16bc" providerId="ADAL" clId="{CA52DBCD-9E6B-40B7-B6C4-24769B49AC1F}" dt="2024-02-05T17:52:48.938" v="4585" actId="255"/>
          <ac:graphicFrameMkLst>
            <pc:docMk/>
            <pc:sldMk cId="1244187801" sldId="2147471463"/>
            <ac:graphicFrameMk id="14" creationId="{B8C96DC2-7212-5BE0-766F-C6C5A7D10303}"/>
          </ac:graphicFrameMkLst>
        </pc:graphicFrameChg>
      </pc:sldChg>
      <pc:sldChg chg="addSp delSp modSp new mod modClrScheme chgLayout">
        <pc:chgData name="Ryanne Harrah" userId="4e323fa8-9a2e-45f0-b4bd-8415ce4b16bc" providerId="ADAL" clId="{CA52DBCD-9E6B-40B7-B6C4-24769B49AC1F}" dt="2024-02-07T18:18:14.304" v="5177" actId="113"/>
        <pc:sldMkLst>
          <pc:docMk/>
          <pc:sldMk cId="1783790726" sldId="2147471463"/>
        </pc:sldMkLst>
        <pc:spChg chg="del mod ord">
          <ac:chgData name="Ryanne Harrah" userId="4e323fa8-9a2e-45f0-b4bd-8415ce4b16bc" providerId="ADAL" clId="{CA52DBCD-9E6B-40B7-B6C4-24769B49AC1F}" dt="2024-02-07T17:35:20.520" v="5039" actId="700"/>
          <ac:spMkLst>
            <pc:docMk/>
            <pc:sldMk cId="1783790726" sldId="2147471463"/>
            <ac:spMk id="2" creationId="{E9D63449-543A-B57F-98F0-ACF328DA9BF0}"/>
          </ac:spMkLst>
        </pc:spChg>
        <pc:spChg chg="mod ord">
          <ac:chgData name="Ryanne Harrah" userId="4e323fa8-9a2e-45f0-b4bd-8415ce4b16bc" providerId="ADAL" clId="{CA52DBCD-9E6B-40B7-B6C4-24769B49AC1F}" dt="2024-02-07T18:17:15.260" v="5168" actId="26606"/>
          <ac:spMkLst>
            <pc:docMk/>
            <pc:sldMk cId="1783790726" sldId="2147471463"/>
            <ac:spMk id="3" creationId="{B8B7D2D1-75F0-794C-9F6A-227C2B7385E0}"/>
          </ac:spMkLst>
        </pc:spChg>
        <pc:spChg chg="del">
          <ac:chgData name="Ryanne Harrah" userId="4e323fa8-9a2e-45f0-b4bd-8415ce4b16bc" providerId="ADAL" clId="{CA52DBCD-9E6B-40B7-B6C4-24769B49AC1F}" dt="2024-02-07T17:35:20.520" v="5039" actId="700"/>
          <ac:spMkLst>
            <pc:docMk/>
            <pc:sldMk cId="1783790726" sldId="2147471463"/>
            <ac:spMk id="4" creationId="{70A0E912-7AE4-F6FD-FDE2-3DC1E8D63711}"/>
          </ac:spMkLst>
        </pc:spChg>
        <pc:spChg chg="add mod ord">
          <ac:chgData name="Ryanne Harrah" userId="4e323fa8-9a2e-45f0-b4bd-8415ce4b16bc" providerId="ADAL" clId="{CA52DBCD-9E6B-40B7-B6C4-24769B49AC1F}" dt="2024-02-07T18:18:10.921" v="5176" actId="255"/>
          <ac:spMkLst>
            <pc:docMk/>
            <pc:sldMk cId="1783790726" sldId="2147471463"/>
            <ac:spMk id="5" creationId="{ABFC21A4-77B6-6EC4-D832-4F72548C0183}"/>
          </ac:spMkLst>
        </pc:spChg>
        <pc:spChg chg="add del mod ord">
          <ac:chgData name="Ryanne Harrah" userId="4e323fa8-9a2e-45f0-b4bd-8415ce4b16bc" providerId="ADAL" clId="{CA52DBCD-9E6B-40B7-B6C4-24769B49AC1F}" dt="2024-02-07T18:14:46.487" v="5089" actId="478"/>
          <ac:spMkLst>
            <pc:docMk/>
            <pc:sldMk cId="1783790726" sldId="2147471463"/>
            <ac:spMk id="6" creationId="{F9514D82-0C2D-BEAB-1328-099F6CC3B3FD}"/>
          </ac:spMkLst>
        </pc:spChg>
        <pc:spChg chg="add del mod ord">
          <ac:chgData name="Ryanne Harrah" userId="4e323fa8-9a2e-45f0-b4bd-8415ce4b16bc" providerId="ADAL" clId="{CA52DBCD-9E6B-40B7-B6C4-24769B49AC1F}" dt="2024-02-07T18:17:15.260" v="5168" actId="26606"/>
          <ac:spMkLst>
            <pc:docMk/>
            <pc:sldMk cId="1783790726" sldId="2147471463"/>
            <ac:spMk id="7" creationId="{CC8EE8FC-04F5-F4D7-37F4-9327DD28F872}"/>
          </ac:spMkLst>
        </pc:spChg>
        <pc:graphicFrameChg chg="add mod modGraphic">
          <ac:chgData name="Ryanne Harrah" userId="4e323fa8-9a2e-45f0-b4bd-8415ce4b16bc" providerId="ADAL" clId="{CA52DBCD-9E6B-40B7-B6C4-24769B49AC1F}" dt="2024-02-07T18:18:14.304" v="5177" actId="113"/>
          <ac:graphicFrameMkLst>
            <pc:docMk/>
            <pc:sldMk cId="1783790726" sldId="2147471463"/>
            <ac:graphicFrameMk id="9" creationId="{5477FA37-E23C-631B-8B0B-7D309633EDA3}"/>
          </ac:graphicFrameMkLst>
        </pc:graphicFrameChg>
      </pc:sldChg>
      <pc:sldChg chg="addSp modSp new del">
        <pc:chgData name="Ryanne Harrah" userId="4e323fa8-9a2e-45f0-b4bd-8415ce4b16bc" providerId="ADAL" clId="{CA52DBCD-9E6B-40B7-B6C4-24769B49AC1F}" dt="2024-02-05T17:50:58.362" v="4508" actId="680"/>
        <pc:sldMkLst>
          <pc:docMk/>
          <pc:sldMk cId="2648019540" sldId="2147471463"/>
        </pc:sldMkLst>
        <pc:spChg chg="add mod">
          <ac:chgData name="Ryanne Harrah" userId="4e323fa8-9a2e-45f0-b4bd-8415ce4b16bc" providerId="ADAL" clId="{CA52DBCD-9E6B-40B7-B6C4-24769B49AC1F}" dt="2024-02-05T17:50:56.464" v="4507"/>
          <ac:spMkLst>
            <pc:docMk/>
            <pc:sldMk cId="2648019540" sldId="2147471463"/>
            <ac:spMk id="6" creationId="{CA624377-B2F0-8C77-0847-D51E48E36CD3}"/>
          </ac:spMkLst>
        </pc:spChg>
        <pc:spChg chg="add mod">
          <ac:chgData name="Ryanne Harrah" userId="4e323fa8-9a2e-45f0-b4bd-8415ce4b16bc" providerId="ADAL" clId="{CA52DBCD-9E6B-40B7-B6C4-24769B49AC1F}" dt="2024-02-05T17:50:56.464" v="4507"/>
          <ac:spMkLst>
            <pc:docMk/>
            <pc:sldMk cId="2648019540" sldId="2147471463"/>
            <ac:spMk id="7" creationId="{EB28486E-B59B-F41E-6860-6D52C5F028FA}"/>
          </ac:spMkLst>
        </pc:spChg>
        <pc:grpChg chg="add mod">
          <ac:chgData name="Ryanne Harrah" userId="4e323fa8-9a2e-45f0-b4bd-8415ce4b16bc" providerId="ADAL" clId="{CA52DBCD-9E6B-40B7-B6C4-24769B49AC1F}" dt="2024-02-05T17:50:56.464" v="4507"/>
          <ac:grpSpMkLst>
            <pc:docMk/>
            <pc:sldMk cId="2648019540" sldId="2147471463"/>
            <ac:grpSpMk id="5" creationId="{3FE30CB1-6B28-C120-AB45-5A28EE791978}"/>
          </ac:grpSpMkLst>
        </pc:grpChg>
      </pc:sldChg>
      <pc:sldChg chg="addSp delSp modSp new del mod modClrScheme chgLayout">
        <pc:chgData name="Ryanne Harrah" userId="4e323fa8-9a2e-45f0-b4bd-8415ce4b16bc" providerId="ADAL" clId="{CA52DBCD-9E6B-40B7-B6C4-24769B49AC1F}" dt="2024-01-31T21:22:13.992" v="2963" actId="2696"/>
        <pc:sldMkLst>
          <pc:docMk/>
          <pc:sldMk cId="3002929423" sldId="2147471463"/>
        </pc:sldMkLst>
        <pc:spChg chg="del mod ord">
          <ac:chgData name="Ryanne Harrah" userId="4e323fa8-9a2e-45f0-b4bd-8415ce4b16bc" providerId="ADAL" clId="{CA52DBCD-9E6B-40B7-B6C4-24769B49AC1F}" dt="2024-01-31T21:20:11.009" v="2860" actId="700"/>
          <ac:spMkLst>
            <pc:docMk/>
            <pc:sldMk cId="3002929423" sldId="2147471463"/>
            <ac:spMk id="2" creationId="{B9653FFB-8A70-67CF-D40C-238316A01639}"/>
          </ac:spMkLst>
        </pc:spChg>
        <pc:spChg chg="del mod ord">
          <ac:chgData name="Ryanne Harrah" userId="4e323fa8-9a2e-45f0-b4bd-8415ce4b16bc" providerId="ADAL" clId="{CA52DBCD-9E6B-40B7-B6C4-24769B49AC1F}" dt="2024-01-31T21:20:11.009" v="2860" actId="700"/>
          <ac:spMkLst>
            <pc:docMk/>
            <pc:sldMk cId="3002929423" sldId="2147471463"/>
            <ac:spMk id="3" creationId="{B9CC7C3E-7E57-4873-6EE0-BD3EECFBB992}"/>
          </ac:spMkLst>
        </pc:spChg>
        <pc:spChg chg="mod ord">
          <ac:chgData name="Ryanne Harrah" userId="4e323fa8-9a2e-45f0-b4bd-8415ce4b16bc" providerId="ADAL" clId="{CA52DBCD-9E6B-40B7-B6C4-24769B49AC1F}" dt="2024-01-31T21:20:11.009" v="2860" actId="700"/>
          <ac:spMkLst>
            <pc:docMk/>
            <pc:sldMk cId="3002929423" sldId="2147471463"/>
            <ac:spMk id="4" creationId="{55DB9EAB-5444-5253-2D8A-E08BBDF66523}"/>
          </ac:spMkLst>
        </pc:spChg>
        <pc:spChg chg="add mod ord">
          <ac:chgData name="Ryanne Harrah" userId="4e323fa8-9a2e-45f0-b4bd-8415ce4b16bc" providerId="ADAL" clId="{CA52DBCD-9E6B-40B7-B6C4-24769B49AC1F}" dt="2024-01-31T21:20:17.789" v="2880" actId="20577"/>
          <ac:spMkLst>
            <pc:docMk/>
            <pc:sldMk cId="3002929423" sldId="2147471463"/>
            <ac:spMk id="5" creationId="{38C0486A-9870-A34C-290D-0ADE6C47883D}"/>
          </ac:spMkLst>
        </pc:spChg>
        <pc:spChg chg="add mod ord">
          <ac:chgData name="Ryanne Harrah" userId="4e323fa8-9a2e-45f0-b4bd-8415ce4b16bc" providerId="ADAL" clId="{CA52DBCD-9E6B-40B7-B6C4-24769B49AC1F}" dt="2024-01-31T21:21:39.040" v="2962" actId="255"/>
          <ac:spMkLst>
            <pc:docMk/>
            <pc:sldMk cId="3002929423" sldId="2147471463"/>
            <ac:spMk id="6" creationId="{2E6FB3D4-0873-6B32-2E63-9847ED35781F}"/>
          </ac:spMkLst>
        </pc:spChg>
        <pc:spChg chg="add mod ord">
          <ac:chgData name="Ryanne Harrah" userId="4e323fa8-9a2e-45f0-b4bd-8415ce4b16bc" providerId="ADAL" clId="{CA52DBCD-9E6B-40B7-B6C4-24769B49AC1F}" dt="2024-01-31T21:20:11.009" v="2860" actId="700"/>
          <ac:spMkLst>
            <pc:docMk/>
            <pc:sldMk cId="3002929423" sldId="2147471463"/>
            <ac:spMk id="7" creationId="{41D5EE90-AFE6-C6F3-FB1B-2AEEF9B3EA98}"/>
          </ac:spMkLst>
        </pc:spChg>
        <pc:spChg chg="add mod ord">
          <ac:chgData name="Ryanne Harrah" userId="4e323fa8-9a2e-45f0-b4bd-8415ce4b16bc" providerId="ADAL" clId="{CA52DBCD-9E6B-40B7-B6C4-24769B49AC1F}" dt="2024-01-31T21:20:11.009" v="2860" actId="700"/>
          <ac:spMkLst>
            <pc:docMk/>
            <pc:sldMk cId="3002929423" sldId="2147471463"/>
            <ac:spMk id="8" creationId="{C4F877B4-79E2-1294-6021-328792DEB6E3}"/>
          </ac:spMkLst>
        </pc:spChg>
      </pc:sldChg>
      <pc:sldChg chg="addSp delSp modSp new add del mod modClrScheme chgLayout">
        <pc:chgData name="Ryanne Harrah" userId="4e323fa8-9a2e-45f0-b4bd-8415ce4b16bc" providerId="ADAL" clId="{CA52DBCD-9E6B-40B7-B6C4-24769B49AC1F}" dt="2024-02-07T17:35:10.237" v="5037" actId="680"/>
        <pc:sldMkLst>
          <pc:docMk/>
          <pc:sldMk cId="4134830074" sldId="2147471463"/>
        </pc:sldMkLst>
        <pc:spChg chg="add del mod ord">
          <ac:chgData name="Ryanne Harrah" userId="4e323fa8-9a2e-45f0-b4bd-8415ce4b16bc" providerId="ADAL" clId="{CA52DBCD-9E6B-40B7-B6C4-24769B49AC1F}" dt="2024-02-07T17:35:02.237" v="5032" actId="700"/>
          <ac:spMkLst>
            <pc:docMk/>
            <pc:sldMk cId="4134830074" sldId="2147471463"/>
            <ac:spMk id="2" creationId="{5A41A574-05F2-2732-9543-2EB3450E8F75}"/>
          </ac:spMkLst>
        </pc:spChg>
        <pc:spChg chg="mod ord">
          <ac:chgData name="Ryanne Harrah" userId="4e323fa8-9a2e-45f0-b4bd-8415ce4b16bc" providerId="ADAL" clId="{CA52DBCD-9E6B-40B7-B6C4-24769B49AC1F}" dt="2024-02-07T17:35:02.237" v="5032" actId="700"/>
          <ac:spMkLst>
            <pc:docMk/>
            <pc:sldMk cId="4134830074" sldId="2147471463"/>
            <ac:spMk id="3" creationId="{D10D6E2A-C88A-FA75-AD2E-A8F6F00A32D8}"/>
          </ac:spMkLst>
        </pc:spChg>
        <pc:spChg chg="add del mod">
          <ac:chgData name="Ryanne Harrah" userId="4e323fa8-9a2e-45f0-b4bd-8415ce4b16bc" providerId="ADAL" clId="{CA52DBCD-9E6B-40B7-B6C4-24769B49AC1F}" dt="2024-02-07T17:35:03.241" v="5034" actId="12"/>
          <ac:spMkLst>
            <pc:docMk/>
            <pc:sldMk cId="4134830074" sldId="2147471463"/>
            <ac:spMk id="4" creationId="{15E3DCAF-91D7-69AB-5090-EE65CFF76CE0}"/>
          </ac:spMkLst>
        </pc:spChg>
        <pc:spChg chg="add del">
          <ac:chgData name="Ryanne Harrah" userId="4e323fa8-9a2e-45f0-b4bd-8415ce4b16bc" providerId="ADAL" clId="{CA52DBCD-9E6B-40B7-B6C4-24769B49AC1F}" dt="2024-02-07T17:34:06.987" v="4973" actId="22"/>
          <ac:spMkLst>
            <pc:docMk/>
            <pc:sldMk cId="4134830074" sldId="2147471463"/>
            <ac:spMk id="6" creationId="{BB3A03FC-8764-F95B-0088-95013384FEFF}"/>
          </ac:spMkLst>
        </pc:spChg>
        <pc:spChg chg="add del mod ord">
          <ac:chgData name="Ryanne Harrah" userId="4e323fa8-9a2e-45f0-b4bd-8415ce4b16bc" providerId="ADAL" clId="{CA52DBCD-9E6B-40B7-B6C4-24769B49AC1F}" dt="2024-02-07T17:35:02.237" v="5032" actId="700"/>
          <ac:spMkLst>
            <pc:docMk/>
            <pc:sldMk cId="4134830074" sldId="2147471463"/>
            <ac:spMk id="7" creationId="{655249BF-D0C5-0AFD-9783-8238A339F6F5}"/>
          </ac:spMkLst>
        </pc:spChg>
        <pc:spChg chg="add del mod ord">
          <ac:chgData name="Ryanne Harrah" userId="4e323fa8-9a2e-45f0-b4bd-8415ce4b16bc" providerId="ADAL" clId="{CA52DBCD-9E6B-40B7-B6C4-24769B49AC1F}" dt="2024-02-07T17:35:02.237" v="5032" actId="700"/>
          <ac:spMkLst>
            <pc:docMk/>
            <pc:sldMk cId="4134830074" sldId="2147471463"/>
            <ac:spMk id="8" creationId="{6C0E83C8-0E6B-F1FF-326D-283185AE86BA}"/>
          </ac:spMkLst>
        </pc:spChg>
        <pc:spChg chg="add del mod ord">
          <ac:chgData name="Ryanne Harrah" userId="4e323fa8-9a2e-45f0-b4bd-8415ce4b16bc" providerId="ADAL" clId="{CA52DBCD-9E6B-40B7-B6C4-24769B49AC1F}" dt="2024-02-07T17:35:02.237" v="5032" actId="700"/>
          <ac:spMkLst>
            <pc:docMk/>
            <pc:sldMk cId="4134830074" sldId="2147471463"/>
            <ac:spMk id="9" creationId="{285ACC3E-487B-AE8B-D564-06A872F0DD11}"/>
          </ac:spMkLst>
        </pc:spChg>
        <pc:spChg chg="add mod">
          <ac:chgData name="Ryanne Harrah" userId="4e323fa8-9a2e-45f0-b4bd-8415ce4b16bc" providerId="ADAL" clId="{CA52DBCD-9E6B-40B7-B6C4-24769B49AC1F}" dt="2024-02-07T17:34:59.673" v="5027"/>
          <ac:spMkLst>
            <pc:docMk/>
            <pc:sldMk cId="4134830074" sldId="2147471463"/>
            <ac:spMk id="10" creationId="{6C0E83C8-0E6B-F1FF-326D-283185AE86BA}"/>
          </ac:spMkLst>
        </pc:spChg>
      </pc:sldChg>
      <pc:sldMasterChg chg="modSldLayout">
        <pc:chgData name="Ryanne Harrah" userId="4e323fa8-9a2e-45f0-b4bd-8415ce4b16bc" providerId="ADAL" clId="{CA52DBCD-9E6B-40B7-B6C4-24769B49AC1F}" dt="2024-01-31T20:20:29.285" v="19" actId="20577"/>
        <pc:sldMasterMkLst>
          <pc:docMk/>
          <pc:sldMasterMk cId="4274930610" sldId="2147483648"/>
        </pc:sldMasterMkLst>
        <pc:sldLayoutChg chg="modSp mod">
          <pc:chgData name="Ryanne Harrah" userId="4e323fa8-9a2e-45f0-b4bd-8415ce4b16bc" providerId="ADAL" clId="{CA52DBCD-9E6B-40B7-B6C4-24769B49AC1F}" dt="2024-01-31T20:20:29.285" v="19" actId="20577"/>
          <pc:sldLayoutMkLst>
            <pc:docMk/>
            <pc:sldMasterMk cId="4274930610" sldId="2147483648"/>
            <pc:sldLayoutMk cId="1191742156" sldId="2147484062"/>
          </pc:sldLayoutMkLst>
          <pc:spChg chg="mod">
            <ac:chgData name="Ryanne Harrah" userId="4e323fa8-9a2e-45f0-b4bd-8415ce4b16bc" providerId="ADAL" clId="{CA52DBCD-9E6B-40B7-B6C4-24769B49AC1F}" dt="2024-01-31T20:20:29.285" v="19" actId="20577"/>
            <ac:spMkLst>
              <pc:docMk/>
              <pc:sldMasterMk cId="4274930610" sldId="2147483648"/>
              <pc:sldLayoutMk cId="1191742156" sldId="2147484062"/>
              <ac:spMk id="5" creationId="{4D893A9E-2882-D53A-C3EF-F9A0DEBDCE33}"/>
            </ac:spMkLst>
          </pc:spChg>
        </pc:sldLayoutChg>
      </pc:sldMasterChg>
    </pc:docChg>
  </pc:docChgLst>
  <pc:docChgLst>
    <pc:chgData name="Elle Manton" userId="d9d694fa-797c-41e2-84a4-48649f3bd34a" providerId="ADAL" clId="{3690BA3B-899C-4425-B699-4CEBA5BDA465}"/>
    <pc:docChg chg="undo custSel modSld">
      <pc:chgData name="Elle Manton" userId="d9d694fa-797c-41e2-84a4-48649f3bd34a" providerId="ADAL" clId="{3690BA3B-899C-4425-B699-4CEBA5BDA465}" dt="2024-02-14T23:39:23.263" v="301" actId="14100"/>
      <pc:docMkLst>
        <pc:docMk/>
      </pc:docMkLst>
      <pc:sldChg chg="addSp delSp modSp mod">
        <pc:chgData name="Elle Manton" userId="d9d694fa-797c-41e2-84a4-48649f3bd34a" providerId="ADAL" clId="{3690BA3B-899C-4425-B699-4CEBA5BDA465}" dt="2024-02-06T21:47:15.962" v="4" actId="27614"/>
        <pc:sldMkLst>
          <pc:docMk/>
          <pc:sldMk cId="3862362007" sldId="325"/>
        </pc:sldMkLst>
        <pc:spChg chg="add del mod">
          <ac:chgData name="Elle Manton" userId="d9d694fa-797c-41e2-84a4-48649f3bd34a" providerId="ADAL" clId="{3690BA3B-899C-4425-B699-4CEBA5BDA465}" dt="2024-02-06T21:47:11.665" v="3" actId="931"/>
          <ac:spMkLst>
            <pc:docMk/>
            <pc:sldMk cId="3862362007" sldId="325"/>
            <ac:spMk id="3" creationId="{10DCE114-2D6B-1235-41B4-BCD83F6F9E2E}"/>
          </ac:spMkLst>
        </pc:spChg>
        <pc:picChg chg="add mod">
          <ac:chgData name="Elle Manton" userId="d9d694fa-797c-41e2-84a4-48649f3bd34a" providerId="ADAL" clId="{3690BA3B-899C-4425-B699-4CEBA5BDA465}" dt="2024-02-06T21:47:15.962" v="4" actId="27614"/>
          <ac:picMkLst>
            <pc:docMk/>
            <pc:sldMk cId="3862362007" sldId="325"/>
            <ac:picMk id="5" creationId="{263EEC53-28FC-5655-4215-54B3D61B0956}"/>
          </ac:picMkLst>
        </pc:picChg>
        <pc:picChg chg="del">
          <ac:chgData name="Elle Manton" userId="d9d694fa-797c-41e2-84a4-48649f3bd34a" providerId="ADAL" clId="{3690BA3B-899C-4425-B699-4CEBA5BDA465}" dt="2024-02-06T21:46:10.557" v="2" actId="21"/>
          <ac:picMkLst>
            <pc:docMk/>
            <pc:sldMk cId="3862362007" sldId="325"/>
            <ac:picMk id="14" creationId="{D82DFDA1-6362-7F0E-6F36-EA4148243577}"/>
          </ac:picMkLst>
        </pc:picChg>
      </pc:sldChg>
      <pc:sldChg chg="modSp addCm">
        <pc:chgData name="Elle Manton" userId="d9d694fa-797c-41e2-84a4-48649f3bd34a" providerId="ADAL" clId="{3690BA3B-899C-4425-B699-4CEBA5BDA465}" dt="2024-02-06T22:00:16.765" v="160"/>
        <pc:sldMkLst>
          <pc:docMk/>
          <pc:sldMk cId="3344654561" sldId="2147471450"/>
        </pc:sldMkLst>
        <pc:graphicFrameChg chg="mod">
          <ac:chgData name="Elle Manton" userId="d9d694fa-797c-41e2-84a4-48649f3bd34a" providerId="ADAL" clId="{3690BA3B-899C-4425-B699-4CEBA5BDA465}" dt="2024-02-06T21:59:11.705" v="159" actId="20577"/>
          <ac:graphicFrameMkLst>
            <pc:docMk/>
            <pc:sldMk cId="3344654561" sldId="2147471450"/>
            <ac:graphicFrameMk id="14" creationId="{B2471DFB-4F64-428F-BAFB-A52C33AA4CBA}"/>
          </ac:graphicFrameMkLst>
        </pc:graphicFrameChg>
        <pc:extLst>
          <p:ext xmlns:p="http://schemas.openxmlformats.org/presentationml/2006/main" uri="{D6D511B9-2390-475A-947B-AFAB55BFBCF1}">
            <pc226:cmChg xmlns:pc226="http://schemas.microsoft.com/office/powerpoint/2022/06/main/command" chg="add">
              <pc226:chgData name="Elle Manton" userId="d9d694fa-797c-41e2-84a4-48649f3bd34a" providerId="ADAL" clId="{3690BA3B-899C-4425-B699-4CEBA5BDA465}" dt="2024-02-06T22:00:16.765" v="160"/>
              <pc2:cmMkLst xmlns:pc2="http://schemas.microsoft.com/office/powerpoint/2019/9/main/command">
                <pc:docMk/>
                <pc:sldMk cId="3344654561" sldId="2147471450"/>
                <pc2:cmMk id="{D368FA9A-92C5-4785-AC49-4C8DC8E48852}"/>
              </pc2:cmMkLst>
            </pc226:cmChg>
          </p:ext>
        </pc:extLst>
      </pc:sldChg>
      <pc:sldChg chg="modSp mod addCm modCm">
        <pc:chgData name="Elle Manton" userId="d9d694fa-797c-41e2-84a4-48649f3bd34a" providerId="ADAL" clId="{3690BA3B-899C-4425-B699-4CEBA5BDA465}" dt="2024-02-06T22:03:23.918" v="236" actId="20577"/>
        <pc:sldMkLst>
          <pc:docMk/>
          <pc:sldMk cId="3095538459" sldId="2147471452"/>
        </pc:sldMkLst>
        <pc:spChg chg="mod">
          <ac:chgData name="Elle Manton" userId="d9d694fa-797c-41e2-84a4-48649f3bd34a" providerId="ADAL" clId="{3690BA3B-899C-4425-B699-4CEBA5BDA465}" dt="2024-02-06T22:03:23.918" v="236" actId="20577"/>
          <ac:spMkLst>
            <pc:docMk/>
            <pc:sldMk cId="3095538459" sldId="2147471452"/>
            <ac:spMk id="3" creationId="{94C3C2B9-5779-A9E8-89C7-500786C0F7CA}"/>
          </ac:spMkLst>
        </pc:spChg>
        <pc:extLst>
          <p:ext xmlns:p="http://schemas.openxmlformats.org/presentationml/2006/main" uri="{D6D511B9-2390-475A-947B-AFAB55BFBCF1}">
            <pc226:cmChg xmlns:pc226="http://schemas.microsoft.com/office/powerpoint/2022/06/main/command" chg="add mod">
              <pc226:chgData name="Elle Manton" userId="d9d694fa-797c-41e2-84a4-48649f3bd34a" providerId="ADAL" clId="{3690BA3B-899C-4425-B699-4CEBA5BDA465}" dt="2024-02-06T22:03:23.918" v="236" actId="20577"/>
              <pc2:cmMkLst xmlns:pc2="http://schemas.microsoft.com/office/powerpoint/2019/9/main/command">
                <pc:docMk/>
                <pc:sldMk cId="3095538459" sldId="2147471452"/>
                <pc2:cmMk id="{CD250CE8-6BB2-41F4-9C74-AE87210E3458}"/>
              </pc2:cmMkLst>
            </pc226:cmChg>
          </p:ext>
        </pc:extLst>
      </pc:sldChg>
      <pc:sldChg chg="modSp mod">
        <pc:chgData name="Elle Manton" userId="d9d694fa-797c-41e2-84a4-48649f3bd34a" providerId="ADAL" clId="{3690BA3B-899C-4425-B699-4CEBA5BDA465}" dt="2024-02-06T21:18:57.713" v="1" actId="1036"/>
        <pc:sldMkLst>
          <pc:docMk/>
          <pc:sldMk cId="2458337913" sldId="2147471455"/>
        </pc:sldMkLst>
        <pc:spChg chg="mod">
          <ac:chgData name="Elle Manton" userId="d9d694fa-797c-41e2-84a4-48649f3bd34a" providerId="ADAL" clId="{3690BA3B-899C-4425-B699-4CEBA5BDA465}" dt="2024-02-06T21:18:57.713" v="1" actId="1036"/>
          <ac:spMkLst>
            <pc:docMk/>
            <pc:sldMk cId="2458337913" sldId="2147471455"/>
            <ac:spMk id="7" creationId="{BEF45A1F-A3A5-1E4F-5065-F3995322AA28}"/>
          </ac:spMkLst>
        </pc:spChg>
      </pc:sldChg>
      <pc:sldChg chg="modSp mod">
        <pc:chgData name="Elle Manton" userId="d9d694fa-797c-41e2-84a4-48649f3bd34a" providerId="ADAL" clId="{3690BA3B-899C-4425-B699-4CEBA5BDA465}" dt="2024-02-06T22:08:13.206" v="290" actId="1076"/>
        <pc:sldMkLst>
          <pc:docMk/>
          <pc:sldMk cId="759701697" sldId="2147471458"/>
        </pc:sldMkLst>
        <pc:spChg chg="mod">
          <ac:chgData name="Elle Manton" userId="d9d694fa-797c-41e2-84a4-48649f3bd34a" providerId="ADAL" clId="{3690BA3B-899C-4425-B699-4CEBA5BDA465}" dt="2024-02-06T22:08:13.206" v="290" actId="1076"/>
          <ac:spMkLst>
            <pc:docMk/>
            <pc:sldMk cId="759701697" sldId="2147471458"/>
            <ac:spMk id="6" creationId="{8D18A915-F5D9-AEEF-9E67-4650B592112E}"/>
          </ac:spMkLst>
        </pc:spChg>
        <pc:picChg chg="mod">
          <ac:chgData name="Elle Manton" userId="d9d694fa-797c-41e2-84a4-48649f3bd34a" providerId="ADAL" clId="{3690BA3B-899C-4425-B699-4CEBA5BDA465}" dt="2024-02-06T22:08:07.541" v="289" actId="1076"/>
          <ac:picMkLst>
            <pc:docMk/>
            <pc:sldMk cId="759701697" sldId="2147471458"/>
            <ac:picMk id="4" creationId="{65591CDC-613E-9C15-3E06-61F9C90DD008}"/>
          </ac:picMkLst>
        </pc:picChg>
      </pc:sldChg>
      <pc:sldChg chg="modSp mod modCm">
        <pc:chgData name="Elle Manton" userId="d9d694fa-797c-41e2-84a4-48649f3bd34a" providerId="ADAL" clId="{3690BA3B-899C-4425-B699-4CEBA5BDA465}" dt="2024-02-14T23:39:23.263" v="301" actId="14100"/>
        <pc:sldMkLst>
          <pc:docMk/>
          <pc:sldMk cId="727898176" sldId="2147471462"/>
        </pc:sldMkLst>
        <pc:spChg chg="mod">
          <ac:chgData name="Elle Manton" userId="d9d694fa-797c-41e2-84a4-48649f3bd34a" providerId="ADAL" clId="{3690BA3B-899C-4425-B699-4CEBA5BDA465}" dt="2024-02-14T23:39:23.263" v="301" actId="14100"/>
          <ac:spMkLst>
            <pc:docMk/>
            <pc:sldMk cId="727898176" sldId="2147471462"/>
            <ac:spMk id="3" creationId="{1F0E5A02-38CA-62DF-A239-71BBD7B82CC1}"/>
          </ac:spMkLst>
        </pc:spChg>
        <pc:extLst>
          <p:ext xmlns:p="http://schemas.openxmlformats.org/presentationml/2006/main" uri="{D6D511B9-2390-475A-947B-AFAB55BFBCF1}">
            <pc226:cmChg xmlns:pc226="http://schemas.microsoft.com/office/powerpoint/2022/06/main/command" chg="mod">
              <pc226:chgData name="Elle Manton" userId="d9d694fa-797c-41e2-84a4-48649f3bd34a" providerId="ADAL" clId="{3690BA3B-899C-4425-B699-4CEBA5BDA465}" dt="2024-02-06T22:07:03.871" v="252" actId="20577"/>
              <pc2:cmMkLst xmlns:pc2="http://schemas.microsoft.com/office/powerpoint/2019/9/main/command">
                <pc:docMk/>
                <pc:sldMk cId="727898176" sldId="2147471462"/>
                <pc2:cmMk id="{958B4F56-E045-4462-B51B-85367B802119}"/>
              </pc2:cmMkLst>
            </pc226:cmChg>
            <pc226:cmChg xmlns:pc226="http://schemas.microsoft.com/office/powerpoint/2022/06/main/command" chg="mod">
              <pc226:chgData name="Elle Manton" userId="d9d694fa-797c-41e2-84a4-48649f3bd34a" providerId="ADAL" clId="{3690BA3B-899C-4425-B699-4CEBA5BDA465}" dt="2024-02-06T22:07:03.871" v="252" actId="20577"/>
              <pc2:cmMkLst xmlns:pc2="http://schemas.microsoft.com/office/powerpoint/2019/9/main/command">
                <pc:docMk/>
                <pc:sldMk cId="727898176" sldId="2147471462"/>
                <pc2:cmMk id="{6C67D979-8CA8-455E-A108-DACEC427A249}"/>
              </pc2:cmMkLst>
            </pc226:cmChg>
            <pc226:cmChg xmlns:pc226="http://schemas.microsoft.com/office/powerpoint/2022/06/main/command" chg="mod">
              <pc226:chgData name="Elle Manton" userId="d9d694fa-797c-41e2-84a4-48649f3bd34a" providerId="ADAL" clId="{3690BA3B-899C-4425-B699-4CEBA5BDA465}" dt="2024-02-06T22:07:03.871" v="252" actId="20577"/>
              <pc2:cmMkLst xmlns:pc2="http://schemas.microsoft.com/office/powerpoint/2019/9/main/command">
                <pc:docMk/>
                <pc:sldMk cId="727898176" sldId="2147471462"/>
                <pc2:cmMk id="{82891CB1-8522-4CC7-87CD-2CB03B61984C}"/>
              </pc2:cmMkLst>
            </pc226:cmChg>
          </p:ext>
        </pc:extLst>
      </pc:sldChg>
    </pc:docChg>
  </pc:docChgLst>
  <pc:docChgLst>
    <pc:chgData name="Ryanne Harrah" userId="S::rharrah@fpsb.org::4e323fa8-9a2e-45f0-b4bd-8415ce4b16bc" providerId="AD" clId="Web-{DE15380D-D34D-F424-6248-3C41F02BA500}"/>
    <pc:docChg chg="modSld">
      <pc:chgData name="Ryanne Harrah" userId="S::rharrah@fpsb.org::4e323fa8-9a2e-45f0-b4bd-8415ce4b16bc" providerId="AD" clId="Web-{DE15380D-D34D-F424-6248-3C41F02BA500}" dt="2024-02-06T17:06:21.306" v="44" actId="20577"/>
      <pc:docMkLst>
        <pc:docMk/>
      </pc:docMkLst>
      <pc:sldChg chg="modSp modCm">
        <pc:chgData name="Ryanne Harrah" userId="S::rharrah@fpsb.org::4e323fa8-9a2e-45f0-b4bd-8415ce4b16bc" providerId="AD" clId="Web-{DE15380D-D34D-F424-6248-3C41F02BA500}" dt="2024-02-06T17:06:21.306" v="44" actId="20577"/>
        <pc:sldMkLst>
          <pc:docMk/>
          <pc:sldMk cId="727898176" sldId="2147471462"/>
        </pc:sldMkLst>
        <pc:spChg chg="mod">
          <ac:chgData name="Ryanne Harrah" userId="S::rharrah@fpsb.org::4e323fa8-9a2e-45f0-b4bd-8415ce4b16bc" providerId="AD" clId="Web-{DE15380D-D34D-F424-6248-3C41F02BA500}" dt="2024-02-06T17:06:21.306" v="44" actId="20577"/>
          <ac:spMkLst>
            <pc:docMk/>
            <pc:sldMk cId="727898176" sldId="2147471462"/>
            <ac:spMk id="3" creationId="{1F0E5A02-38CA-62DF-A239-71BBD7B82CC1}"/>
          </ac:spMkLst>
        </pc:spChg>
        <pc:extLst>
          <p:ext xmlns:p="http://schemas.openxmlformats.org/presentationml/2006/main" uri="{D6D511B9-2390-475A-947B-AFAB55BFBCF1}">
            <pc226:cmChg xmlns:pc226="http://schemas.microsoft.com/office/powerpoint/2022/06/main/command" chg="mod">
              <pc226:chgData name="Ryanne Harrah" userId="S::rharrah@fpsb.org::4e323fa8-9a2e-45f0-b4bd-8415ce4b16bc" providerId="AD" clId="Web-{DE15380D-D34D-F424-6248-3C41F02BA500}" dt="2024-02-06T17:05:56.728" v="43" actId="20577"/>
              <pc2:cmMkLst xmlns:pc2="http://schemas.microsoft.com/office/powerpoint/2019/9/main/command">
                <pc:docMk/>
                <pc:sldMk cId="727898176" sldId="2147471462"/>
                <pc2:cmMk id="{958B4F56-E045-4462-B51B-85367B802119}"/>
              </pc2:cmMkLst>
            </pc226:cmChg>
            <pc226:cmChg xmlns:pc226="http://schemas.microsoft.com/office/powerpoint/2022/06/main/command" chg="mod">
              <pc226:chgData name="Ryanne Harrah" userId="S::rharrah@fpsb.org::4e323fa8-9a2e-45f0-b4bd-8415ce4b16bc" providerId="AD" clId="Web-{DE15380D-D34D-F424-6248-3C41F02BA500}" dt="2024-02-06T17:05:56.728" v="43" actId="20577"/>
              <pc2:cmMkLst xmlns:pc2="http://schemas.microsoft.com/office/powerpoint/2019/9/main/command">
                <pc:docMk/>
                <pc:sldMk cId="727898176" sldId="2147471462"/>
                <pc2:cmMk id="{6C67D979-8CA8-455E-A108-DACEC427A249}"/>
              </pc2:cmMkLst>
              <pc226:cmRplyChg chg="add">
                <pc226:chgData name="Ryanne Harrah" userId="S::rharrah@fpsb.org::4e323fa8-9a2e-45f0-b4bd-8415ce4b16bc" providerId="AD" clId="Web-{DE15380D-D34D-F424-6248-3C41F02BA500}" dt="2024-02-06T17:04:10.507" v="2"/>
                <pc2:cmRplyMkLst xmlns:pc2="http://schemas.microsoft.com/office/powerpoint/2019/9/main/command">
                  <pc:docMk/>
                  <pc:sldMk cId="727898176" sldId="2147471462"/>
                  <pc2:cmMk id="{6C67D979-8CA8-455E-A108-DACEC427A249}"/>
                  <pc2:cmRplyMk id="{FF051454-88E0-4368-9E7D-8D55F02BDDB5}"/>
                </pc2:cmRplyMkLst>
              </pc226:cmRplyChg>
            </pc226:cmChg>
            <pc226:cmChg xmlns:pc226="http://schemas.microsoft.com/office/powerpoint/2022/06/main/command" chg="mod">
              <pc226:chgData name="Ryanne Harrah" userId="S::rharrah@fpsb.org::4e323fa8-9a2e-45f0-b4bd-8415ce4b16bc" providerId="AD" clId="Web-{DE15380D-D34D-F424-6248-3C41F02BA500}" dt="2024-02-06T17:05:56.728" v="43" actId="20577"/>
              <pc2:cmMkLst xmlns:pc2="http://schemas.microsoft.com/office/powerpoint/2019/9/main/command">
                <pc:docMk/>
                <pc:sldMk cId="727898176" sldId="2147471462"/>
                <pc2:cmMk id="{82891CB1-8522-4CC7-87CD-2CB03B61984C}"/>
              </pc2:cmMkLst>
            </pc226:cmChg>
          </p:ext>
        </pc:extLst>
      </pc:sldChg>
    </pc:docChg>
  </pc:docChgLst>
  <pc:docChgLst>
    <pc:chgData name="Christie Searls" userId="S::csearls@fpsb.org::ff6eb436-d2d2-422b-93f3-cc8ba152b8cf" providerId="AD" clId="Web-{F864322F-8EA6-FF8F-8AB6-78EC3F429B2E}"/>
    <pc:docChg chg="mod">
      <pc:chgData name="Christie Searls" userId="S::csearls@fpsb.org::ff6eb436-d2d2-422b-93f3-cc8ba152b8cf" providerId="AD" clId="Web-{F864322F-8EA6-FF8F-8AB6-78EC3F429B2E}" dt="2024-02-12T22:54:46.576" v="2"/>
      <pc:docMkLst>
        <pc:docMk/>
      </pc:docMkLst>
      <pc:sldChg chg="addCm">
        <pc:chgData name="Christie Searls" userId="S::csearls@fpsb.org::ff6eb436-d2d2-422b-93f3-cc8ba152b8cf" providerId="AD" clId="Web-{F864322F-8EA6-FF8F-8AB6-78EC3F429B2E}" dt="2024-02-12T22:52:23.512" v="1"/>
        <pc:sldMkLst>
          <pc:docMk/>
          <pc:sldMk cId="2249719606" sldId="2147471451"/>
        </pc:sldMkLst>
        <pc:extLst>
          <p:ext xmlns:p="http://schemas.openxmlformats.org/presentationml/2006/main" uri="{D6D511B9-2390-475A-947B-AFAB55BFBCF1}">
            <pc226:cmChg xmlns:pc226="http://schemas.microsoft.com/office/powerpoint/2022/06/main/command" chg="add">
              <pc226:chgData name="Christie Searls" userId="S::csearls@fpsb.org::ff6eb436-d2d2-422b-93f3-cc8ba152b8cf" providerId="AD" clId="Web-{F864322F-8EA6-FF8F-8AB6-78EC3F429B2E}" dt="2024-02-12T22:52:23.512" v="1"/>
              <pc2:cmMkLst xmlns:pc2="http://schemas.microsoft.com/office/powerpoint/2019/9/main/command">
                <pc:docMk/>
                <pc:sldMk cId="2249719606" sldId="2147471451"/>
                <pc2:cmMk id="{BA397A67-68E8-4B59-B255-693A699866DE}"/>
              </pc2:cmMkLst>
            </pc226:cmChg>
          </p:ext>
        </pc:extLst>
      </pc:sldChg>
      <pc:sldChg chg="addCm">
        <pc:chgData name="Christie Searls" userId="S::csearls@fpsb.org::ff6eb436-d2d2-422b-93f3-cc8ba152b8cf" providerId="AD" clId="Web-{F864322F-8EA6-FF8F-8AB6-78EC3F429B2E}" dt="2024-02-12T22:54:46.576" v="2"/>
        <pc:sldMkLst>
          <pc:docMk/>
          <pc:sldMk cId="3886803589" sldId="2147471457"/>
        </pc:sldMkLst>
        <pc:extLst>
          <p:ext xmlns:p="http://schemas.openxmlformats.org/presentationml/2006/main" uri="{D6D511B9-2390-475A-947B-AFAB55BFBCF1}">
            <pc226:cmChg xmlns:pc226="http://schemas.microsoft.com/office/powerpoint/2022/06/main/command" chg="add">
              <pc226:chgData name="Christie Searls" userId="S::csearls@fpsb.org::ff6eb436-d2d2-422b-93f3-cc8ba152b8cf" providerId="AD" clId="Web-{F864322F-8EA6-FF8F-8AB6-78EC3F429B2E}" dt="2024-02-12T22:54:46.576" v="2"/>
              <pc2:cmMkLst xmlns:pc2="http://schemas.microsoft.com/office/powerpoint/2019/9/main/command">
                <pc:docMk/>
                <pc:sldMk cId="3886803589" sldId="2147471457"/>
                <pc2:cmMk id="{7387D6B0-893A-464B-9569-81DD51C7A8BE}"/>
              </pc2:cmMkLst>
            </pc226:cmChg>
          </p:ext>
        </pc:extLst>
      </pc:sldChg>
    </pc:docChg>
  </pc:docChgLst>
  <pc:docChgLst>
    <pc:chgData name="Ryanne Harrah" userId="S::rharrah@fpsb.org::4e323fa8-9a2e-45f0-b4bd-8415ce4b16bc" providerId="AD" clId="Web-{04396A11-2C61-94FE-C88A-1DC35E333B0D}"/>
    <pc:docChg chg="modSld">
      <pc:chgData name="Ryanne Harrah" userId="S::rharrah@fpsb.org::4e323fa8-9a2e-45f0-b4bd-8415ce4b16bc" providerId="AD" clId="Web-{04396A11-2C61-94FE-C88A-1DC35E333B0D}" dt="2024-02-12T23:29:33.601" v="6"/>
      <pc:docMkLst>
        <pc:docMk/>
      </pc:docMkLst>
      <pc:sldChg chg="modSp addCm delCm modCm">
        <pc:chgData name="Ryanne Harrah" userId="S::rharrah@fpsb.org::4e323fa8-9a2e-45f0-b4bd-8415ce4b16bc" providerId="AD" clId="Web-{04396A11-2C61-94FE-C88A-1DC35E333B0D}" dt="2024-02-12T23:29:33.601" v="6"/>
        <pc:sldMkLst>
          <pc:docMk/>
          <pc:sldMk cId="2249719606" sldId="2147471451"/>
        </pc:sldMkLst>
        <pc:spChg chg="mod">
          <ac:chgData name="Ryanne Harrah" userId="S::rharrah@fpsb.org::4e323fa8-9a2e-45f0-b4bd-8415ce4b16bc" providerId="AD" clId="Web-{04396A11-2C61-94FE-C88A-1DC35E333B0D}" dt="2024-02-12T23:28:22.382" v="1" actId="20577"/>
          <ac:spMkLst>
            <pc:docMk/>
            <pc:sldMk cId="2249719606" sldId="2147471451"/>
            <ac:spMk id="3" creationId="{CA18A9E8-30A9-C0F1-66AE-537482A8D141}"/>
          </ac:spMkLst>
        </pc:spChg>
        <pc:extLst>
          <p:ext xmlns:p="http://schemas.openxmlformats.org/presentationml/2006/main" uri="{D6D511B9-2390-475A-947B-AFAB55BFBCF1}">
            <pc226:cmChg xmlns:pc226="http://schemas.microsoft.com/office/powerpoint/2022/06/main/command" chg="add del mod">
              <pc226:chgData name="Ryanne Harrah" userId="S::rharrah@fpsb.org::4e323fa8-9a2e-45f0-b4bd-8415ce4b16bc" providerId="AD" clId="Web-{04396A11-2C61-94FE-C88A-1DC35E333B0D}" dt="2024-02-12T23:29:33.601" v="6"/>
              <pc2:cmMkLst xmlns:pc2="http://schemas.microsoft.com/office/powerpoint/2019/9/main/command">
                <pc:docMk/>
                <pc:sldMk cId="2249719606" sldId="2147471451"/>
                <pc2:cmMk id="{BA397A67-68E8-4B59-B255-693A699866DE}"/>
              </pc2:cmMkLst>
              <pc226:cmRplyChg chg="add">
                <pc226:chgData name="Ryanne Harrah" userId="S::rharrah@fpsb.org::4e323fa8-9a2e-45f0-b4bd-8415ce4b16bc" providerId="AD" clId="Web-{04396A11-2C61-94FE-C88A-1DC35E333B0D}" dt="2024-02-12T23:29:17.445" v="2"/>
                <pc2:cmRplyMkLst xmlns:pc2="http://schemas.microsoft.com/office/powerpoint/2019/9/main/command">
                  <pc:docMk/>
                  <pc:sldMk cId="2249719606" sldId="2147471451"/>
                  <pc2:cmMk id="{BA397A67-68E8-4B59-B255-693A699866DE}"/>
                  <pc2:cmRplyMk id="{C420E2F2-BB28-4C5E-833C-B7014AE21598}"/>
                </pc2:cmRplyMkLst>
              </pc226:cmRplyChg>
            </pc226:cmChg>
          </p:ext>
        </pc:extLst>
      </pc:sldChg>
      <pc:sldChg chg="modSp">
        <pc:chgData name="Ryanne Harrah" userId="S::rharrah@fpsb.org::4e323fa8-9a2e-45f0-b4bd-8415ce4b16bc" providerId="AD" clId="Web-{04396A11-2C61-94FE-C88A-1DC35E333B0D}" dt="2024-02-12T23:29:31.242" v="5" actId="14100"/>
        <pc:sldMkLst>
          <pc:docMk/>
          <pc:sldMk cId="3886803589" sldId="2147471457"/>
        </pc:sldMkLst>
        <pc:picChg chg="mod">
          <ac:chgData name="Ryanne Harrah" userId="S::rharrah@fpsb.org::4e323fa8-9a2e-45f0-b4bd-8415ce4b16bc" providerId="AD" clId="Web-{04396A11-2C61-94FE-C88A-1DC35E333B0D}" dt="2024-02-12T23:29:31.242" v="5" actId="14100"/>
          <ac:picMkLst>
            <pc:docMk/>
            <pc:sldMk cId="3886803589" sldId="2147471457"/>
            <ac:picMk id="3" creationId="{1599BC75-9D36-17D5-B8AA-E400C049A945}"/>
          </ac:picMkLst>
        </pc:picChg>
      </pc:sldChg>
    </pc:docChg>
  </pc:docChgLst>
  <pc:docChgLst>
    <pc:chgData name="Ryanne Harrah" userId="S::rharrah@fpsb.org::4e323fa8-9a2e-45f0-b4bd-8415ce4b16bc" providerId="AD" clId="Web-{E2CAF89B-49FD-4C73-B9AF-4CA16C9DDB2F}"/>
    <pc:docChg chg="modSld">
      <pc:chgData name="Ryanne Harrah" userId="S::rharrah@fpsb.org::4e323fa8-9a2e-45f0-b4bd-8415ce4b16bc" providerId="AD" clId="Web-{E2CAF89B-49FD-4C73-B9AF-4CA16C9DDB2F}" dt="2024-02-06T21:24:15.037" v="4" actId="1076"/>
      <pc:docMkLst>
        <pc:docMk/>
      </pc:docMkLst>
      <pc:sldChg chg="modSp">
        <pc:chgData name="Ryanne Harrah" userId="S::rharrah@fpsb.org::4e323fa8-9a2e-45f0-b4bd-8415ce4b16bc" providerId="AD" clId="Web-{E2CAF89B-49FD-4C73-B9AF-4CA16C9DDB2F}" dt="2024-02-06T21:24:15.037" v="4" actId="1076"/>
        <pc:sldMkLst>
          <pc:docMk/>
          <pc:sldMk cId="3095538459" sldId="2147471452"/>
        </pc:sldMkLst>
        <pc:spChg chg="mod">
          <ac:chgData name="Ryanne Harrah" userId="S::rharrah@fpsb.org::4e323fa8-9a2e-45f0-b4bd-8415ce4b16bc" providerId="AD" clId="Web-{E2CAF89B-49FD-4C73-B9AF-4CA16C9DDB2F}" dt="2024-02-06T21:24:11.708" v="3" actId="1076"/>
          <ac:spMkLst>
            <pc:docMk/>
            <pc:sldMk cId="3095538459" sldId="2147471452"/>
            <ac:spMk id="3" creationId="{94C3C2B9-5779-A9E8-89C7-500786C0F7CA}"/>
          </ac:spMkLst>
        </pc:spChg>
        <pc:spChg chg="mod">
          <ac:chgData name="Ryanne Harrah" userId="S::rharrah@fpsb.org::4e323fa8-9a2e-45f0-b4bd-8415ce4b16bc" providerId="AD" clId="Web-{E2CAF89B-49FD-4C73-B9AF-4CA16C9DDB2F}" dt="2024-02-06T21:24:15.037" v="4" actId="1076"/>
          <ac:spMkLst>
            <pc:docMk/>
            <pc:sldMk cId="3095538459" sldId="2147471452"/>
            <ac:spMk id="5" creationId="{17FC9FD9-BE7B-3D16-9DC8-731AA3F46328}"/>
          </ac:spMkLst>
        </pc:spChg>
      </pc:sldChg>
    </pc:docChg>
  </pc:docChgLst>
  <pc:docChgLst>
    <pc:chgData name="Elle Manton" userId="d9d694fa-797c-41e2-84a4-48649f3bd34a" providerId="ADAL" clId="{AA70F552-2D52-43F2-A869-2704AF91F026}"/>
    <pc:docChg chg="undo redo custSel modSld">
      <pc:chgData name="Elle Manton" userId="d9d694fa-797c-41e2-84a4-48649f3bd34a" providerId="ADAL" clId="{AA70F552-2D52-43F2-A869-2704AF91F026}" dt="2024-04-03T02:03:56.210" v="6" actId="20577"/>
      <pc:docMkLst>
        <pc:docMk/>
      </pc:docMkLst>
      <pc:sldChg chg="modSp mod">
        <pc:chgData name="Elle Manton" userId="d9d694fa-797c-41e2-84a4-48649f3bd34a" providerId="ADAL" clId="{AA70F552-2D52-43F2-A869-2704AF91F026}" dt="2024-04-03T02:03:56.210" v="6" actId="20577"/>
        <pc:sldMkLst>
          <pc:docMk/>
          <pc:sldMk cId="714852505" sldId="2147471460"/>
        </pc:sldMkLst>
        <pc:spChg chg="mod">
          <ac:chgData name="Elle Manton" userId="d9d694fa-797c-41e2-84a4-48649f3bd34a" providerId="ADAL" clId="{AA70F552-2D52-43F2-A869-2704AF91F026}" dt="2024-04-03T02:03:56.210" v="6" actId="20577"/>
          <ac:spMkLst>
            <pc:docMk/>
            <pc:sldMk cId="714852505" sldId="2147471460"/>
            <ac:spMk id="11" creationId="{5FED8840-06B3-0D3F-8DF1-FF58E2143455}"/>
          </ac:spMkLst>
        </pc:spChg>
      </pc:sldChg>
    </pc:docChg>
  </pc:docChgLst>
  <pc:docChgLst>
    <pc:chgData name="Ryanne Harrah" userId="4e323fa8-9a2e-45f0-b4bd-8415ce4b16bc" providerId="ADAL" clId="{A1171513-4340-4304-B024-52C159C86CFF}"/>
    <pc:docChg chg="undo custSel addSld delSld modSld sldOrd modMainMaster modSection">
      <pc:chgData name="Ryanne Harrah" userId="4e323fa8-9a2e-45f0-b4bd-8415ce4b16bc" providerId="ADAL" clId="{A1171513-4340-4304-B024-52C159C86CFF}" dt="2024-07-29T18:53:37.541" v="9362" actId="20577"/>
      <pc:docMkLst>
        <pc:docMk/>
      </pc:docMkLst>
      <pc:sldChg chg="addSp delSp modSp del mod">
        <pc:chgData name="Ryanne Harrah" userId="4e323fa8-9a2e-45f0-b4bd-8415ce4b16bc" providerId="ADAL" clId="{A1171513-4340-4304-B024-52C159C86CFF}" dt="2024-07-22T16:55:50.759" v="9146" actId="2696"/>
        <pc:sldMkLst>
          <pc:docMk/>
          <pc:sldMk cId="3862362007" sldId="325"/>
        </pc:sldMkLst>
        <pc:spChg chg="add del mod">
          <ac:chgData name="Ryanne Harrah" userId="4e323fa8-9a2e-45f0-b4bd-8415ce4b16bc" providerId="ADAL" clId="{A1171513-4340-4304-B024-52C159C86CFF}" dt="2024-07-22T16:55:27.814" v="9143" actId="931"/>
          <ac:spMkLst>
            <pc:docMk/>
            <pc:sldMk cId="3862362007" sldId="325"/>
            <ac:spMk id="3" creationId="{7597E857-CCB1-3DB0-AD18-64F028102BA1}"/>
          </ac:spMkLst>
        </pc:spChg>
        <pc:spChg chg="mod">
          <ac:chgData name="Ryanne Harrah" userId="4e323fa8-9a2e-45f0-b4bd-8415ce4b16bc" providerId="ADAL" clId="{A1171513-4340-4304-B024-52C159C86CFF}" dt="2024-07-02T14:52:39.249" v="8146" actId="20577"/>
          <ac:spMkLst>
            <pc:docMk/>
            <pc:sldMk cId="3862362007" sldId="325"/>
            <ac:spMk id="6" creationId="{489F3328-A08C-1C8A-BA92-B9731FE98F7C}"/>
          </ac:spMkLst>
        </pc:spChg>
        <pc:spChg chg="mod">
          <ac:chgData name="Ryanne Harrah" userId="4e323fa8-9a2e-45f0-b4bd-8415ce4b16bc" providerId="ADAL" clId="{A1171513-4340-4304-B024-52C159C86CFF}" dt="2024-07-15T19:08:38.930" v="9043" actId="2"/>
          <ac:spMkLst>
            <pc:docMk/>
            <pc:sldMk cId="3862362007" sldId="325"/>
            <ac:spMk id="7" creationId="{9071D51D-7B45-C9CD-240F-D73A5ED16253}"/>
          </ac:spMkLst>
        </pc:spChg>
        <pc:picChg chg="del">
          <ac:chgData name="Ryanne Harrah" userId="4e323fa8-9a2e-45f0-b4bd-8415ce4b16bc" providerId="ADAL" clId="{A1171513-4340-4304-B024-52C159C86CFF}" dt="2024-07-22T16:55:20.288" v="9138" actId="478"/>
          <ac:picMkLst>
            <pc:docMk/>
            <pc:sldMk cId="3862362007" sldId="325"/>
            <ac:picMk id="5" creationId="{263EEC53-28FC-5655-4215-54B3D61B0956}"/>
          </ac:picMkLst>
        </pc:picChg>
        <pc:picChg chg="add mod">
          <ac:chgData name="Ryanne Harrah" userId="4e323fa8-9a2e-45f0-b4bd-8415ce4b16bc" providerId="ADAL" clId="{A1171513-4340-4304-B024-52C159C86CFF}" dt="2024-07-22T16:55:27.814" v="9143" actId="931"/>
          <ac:picMkLst>
            <pc:docMk/>
            <pc:sldMk cId="3862362007" sldId="325"/>
            <ac:picMk id="8" creationId="{910485D7-9837-2F66-DA56-4BC13F9FB3C6}"/>
          </ac:picMkLst>
        </pc:picChg>
      </pc:sldChg>
      <pc:sldChg chg="del">
        <pc:chgData name="Ryanne Harrah" userId="4e323fa8-9a2e-45f0-b4bd-8415ce4b16bc" providerId="ADAL" clId="{A1171513-4340-4304-B024-52C159C86CFF}" dt="2024-07-02T14:52:21.878" v="8113" actId="2696"/>
        <pc:sldMkLst>
          <pc:docMk/>
          <pc:sldMk cId="2249719606" sldId="2147471451"/>
        </pc:sldMkLst>
      </pc:sldChg>
      <pc:sldChg chg="del">
        <pc:chgData name="Ryanne Harrah" userId="4e323fa8-9a2e-45f0-b4bd-8415ce4b16bc" providerId="ADAL" clId="{A1171513-4340-4304-B024-52C159C86CFF}" dt="2024-07-02T14:52:21.878" v="8113" actId="2696"/>
        <pc:sldMkLst>
          <pc:docMk/>
          <pc:sldMk cId="3095538459" sldId="2147471452"/>
        </pc:sldMkLst>
      </pc:sldChg>
      <pc:sldChg chg="del">
        <pc:chgData name="Ryanne Harrah" userId="4e323fa8-9a2e-45f0-b4bd-8415ce4b16bc" providerId="ADAL" clId="{A1171513-4340-4304-B024-52C159C86CFF}" dt="2024-07-02T14:52:21.878" v="8113" actId="2696"/>
        <pc:sldMkLst>
          <pc:docMk/>
          <pc:sldMk cId="2714866750" sldId="2147471454"/>
        </pc:sldMkLst>
      </pc:sldChg>
      <pc:sldChg chg="del">
        <pc:chgData name="Ryanne Harrah" userId="4e323fa8-9a2e-45f0-b4bd-8415ce4b16bc" providerId="ADAL" clId="{A1171513-4340-4304-B024-52C159C86CFF}" dt="2024-07-02T14:52:21.878" v="8113" actId="2696"/>
        <pc:sldMkLst>
          <pc:docMk/>
          <pc:sldMk cId="2458337913" sldId="2147471455"/>
        </pc:sldMkLst>
      </pc:sldChg>
      <pc:sldChg chg="del">
        <pc:chgData name="Ryanne Harrah" userId="4e323fa8-9a2e-45f0-b4bd-8415ce4b16bc" providerId="ADAL" clId="{A1171513-4340-4304-B024-52C159C86CFF}" dt="2024-07-02T14:52:21.878" v="8113" actId="2696"/>
        <pc:sldMkLst>
          <pc:docMk/>
          <pc:sldMk cId="3886803589" sldId="2147471457"/>
        </pc:sldMkLst>
      </pc:sldChg>
      <pc:sldChg chg="del">
        <pc:chgData name="Ryanne Harrah" userId="4e323fa8-9a2e-45f0-b4bd-8415ce4b16bc" providerId="ADAL" clId="{A1171513-4340-4304-B024-52C159C86CFF}" dt="2024-07-02T14:52:21.878" v="8113" actId="2696"/>
        <pc:sldMkLst>
          <pc:docMk/>
          <pc:sldMk cId="759701697" sldId="2147471458"/>
        </pc:sldMkLst>
      </pc:sldChg>
      <pc:sldChg chg="del">
        <pc:chgData name="Ryanne Harrah" userId="4e323fa8-9a2e-45f0-b4bd-8415ce4b16bc" providerId="ADAL" clId="{A1171513-4340-4304-B024-52C159C86CFF}" dt="2024-07-02T14:52:21.878" v="8113" actId="2696"/>
        <pc:sldMkLst>
          <pc:docMk/>
          <pc:sldMk cId="2658867046" sldId="2147471459"/>
        </pc:sldMkLst>
      </pc:sldChg>
      <pc:sldChg chg="del">
        <pc:chgData name="Ryanne Harrah" userId="4e323fa8-9a2e-45f0-b4bd-8415ce4b16bc" providerId="ADAL" clId="{A1171513-4340-4304-B024-52C159C86CFF}" dt="2024-07-02T14:52:21.878" v="8113" actId="2696"/>
        <pc:sldMkLst>
          <pc:docMk/>
          <pc:sldMk cId="714852505" sldId="2147471460"/>
        </pc:sldMkLst>
      </pc:sldChg>
      <pc:sldChg chg="del">
        <pc:chgData name="Ryanne Harrah" userId="4e323fa8-9a2e-45f0-b4bd-8415ce4b16bc" providerId="ADAL" clId="{A1171513-4340-4304-B024-52C159C86CFF}" dt="2024-07-02T14:52:21.878" v="8113" actId="2696"/>
        <pc:sldMkLst>
          <pc:docMk/>
          <pc:sldMk cId="4155258412" sldId="2147471461"/>
        </pc:sldMkLst>
      </pc:sldChg>
      <pc:sldChg chg="del">
        <pc:chgData name="Ryanne Harrah" userId="4e323fa8-9a2e-45f0-b4bd-8415ce4b16bc" providerId="ADAL" clId="{A1171513-4340-4304-B024-52C159C86CFF}" dt="2024-07-02T14:52:21.878" v="8113" actId="2696"/>
        <pc:sldMkLst>
          <pc:docMk/>
          <pc:sldMk cId="727898176" sldId="2147471462"/>
        </pc:sldMkLst>
      </pc:sldChg>
      <pc:sldChg chg="del">
        <pc:chgData name="Ryanne Harrah" userId="4e323fa8-9a2e-45f0-b4bd-8415ce4b16bc" providerId="ADAL" clId="{A1171513-4340-4304-B024-52C159C86CFF}" dt="2024-07-01T19:44:20.292" v="2178" actId="2696"/>
        <pc:sldMkLst>
          <pc:docMk/>
          <pc:sldMk cId="1783790726" sldId="2147471463"/>
        </pc:sldMkLst>
      </pc:sldChg>
      <pc:sldChg chg="addSp delSp modSp new mod modCm">
        <pc:chgData name="Ryanne Harrah" userId="4e323fa8-9a2e-45f0-b4bd-8415ce4b16bc" providerId="ADAL" clId="{A1171513-4340-4304-B024-52C159C86CFF}" dt="2024-07-22T16:57:38.218" v="9239"/>
        <pc:sldMkLst>
          <pc:docMk/>
          <pc:sldMk cId="2605010467" sldId="2147471464"/>
        </pc:sldMkLst>
        <pc:spChg chg="mod">
          <ac:chgData name="Ryanne Harrah" userId="4e323fa8-9a2e-45f0-b4bd-8415ce4b16bc" providerId="ADAL" clId="{A1171513-4340-4304-B024-52C159C86CFF}" dt="2024-07-02T14:50:35.917" v="8088" actId="1076"/>
          <ac:spMkLst>
            <pc:docMk/>
            <pc:sldMk cId="2605010467" sldId="2147471464"/>
            <ac:spMk id="2" creationId="{58304507-943F-3A29-F579-7963524E63E0}"/>
          </ac:spMkLst>
        </pc:spChg>
        <pc:spChg chg="del">
          <ac:chgData name="Ryanne Harrah" userId="4e323fa8-9a2e-45f0-b4bd-8415ce4b16bc" providerId="ADAL" clId="{A1171513-4340-4304-B024-52C159C86CFF}" dt="2024-07-01T19:18:20.470" v="56"/>
          <ac:spMkLst>
            <pc:docMk/>
            <pc:sldMk cId="2605010467" sldId="2147471464"/>
            <ac:spMk id="4" creationId="{42D42C80-683E-270F-CE86-1335AF90E394}"/>
          </ac:spMkLst>
        </pc:spChg>
        <pc:spChg chg="add del mod">
          <ac:chgData name="Ryanne Harrah" userId="4e323fa8-9a2e-45f0-b4bd-8415ce4b16bc" providerId="ADAL" clId="{A1171513-4340-4304-B024-52C159C86CFF}" dt="2024-07-01T19:35:12.491" v="1318" actId="21"/>
          <ac:spMkLst>
            <pc:docMk/>
            <pc:sldMk cId="2605010467" sldId="2147471464"/>
            <ac:spMk id="7" creationId="{1B690B3F-B8B3-03A6-FF12-84104F757542}"/>
          </ac:spMkLst>
        </pc:spChg>
        <pc:spChg chg="add del mod">
          <ac:chgData name="Ryanne Harrah" userId="4e323fa8-9a2e-45f0-b4bd-8415ce4b16bc" providerId="ADAL" clId="{A1171513-4340-4304-B024-52C159C86CFF}" dt="2024-07-01T19:35:17.889" v="1320" actId="21"/>
          <ac:spMkLst>
            <pc:docMk/>
            <pc:sldMk cId="2605010467" sldId="2147471464"/>
            <ac:spMk id="9" creationId="{DBC7FA87-F26D-B632-5461-9DB7018BF07E}"/>
          </ac:spMkLst>
        </pc:spChg>
        <pc:spChg chg="add mod">
          <ac:chgData name="Ryanne Harrah" userId="4e323fa8-9a2e-45f0-b4bd-8415ce4b16bc" providerId="ADAL" clId="{A1171513-4340-4304-B024-52C159C86CFF}" dt="2024-07-01T21:59:48.595" v="3348" actId="1076"/>
          <ac:spMkLst>
            <pc:docMk/>
            <pc:sldMk cId="2605010467" sldId="2147471464"/>
            <ac:spMk id="10" creationId="{1333F1DF-9719-402D-9D72-179E62B405B6}"/>
          </ac:spMkLst>
        </pc:spChg>
        <pc:spChg chg="add mod">
          <ac:chgData name="Ryanne Harrah" userId="4e323fa8-9a2e-45f0-b4bd-8415ce4b16bc" providerId="ADAL" clId="{A1171513-4340-4304-B024-52C159C86CFF}" dt="2024-07-02T14:51:04.230" v="8093" actId="20577"/>
          <ac:spMkLst>
            <pc:docMk/>
            <pc:sldMk cId="2605010467" sldId="2147471464"/>
            <ac:spMk id="11" creationId="{FFE2164B-7841-F327-0865-46A44DB02312}"/>
          </ac:spMkLst>
        </pc:spChg>
        <pc:graphicFrameChg chg="add del mod">
          <ac:chgData name="Ryanne Harrah" userId="4e323fa8-9a2e-45f0-b4bd-8415ce4b16bc" providerId="ADAL" clId="{A1171513-4340-4304-B024-52C159C86CFF}" dt="2024-07-22T16:57:38.218" v="9239"/>
          <ac:graphicFrameMkLst>
            <pc:docMk/>
            <pc:sldMk cId="2605010467" sldId="2147471464"/>
            <ac:graphicFrameMk id="5" creationId="{F6B9110D-30E8-9D9E-789B-090A0799B0C9}"/>
          </ac:graphicFrameMkLst>
        </pc:graphicFrameChg>
        <pc:picChg chg="add mod">
          <ac:chgData name="Ryanne Harrah" userId="4e323fa8-9a2e-45f0-b4bd-8415ce4b16bc" providerId="ADAL" clId="{A1171513-4340-4304-B024-52C159C86CFF}" dt="2024-07-02T14:50:26.664" v="8086" actId="1076"/>
          <ac:picMkLst>
            <pc:docMk/>
            <pc:sldMk cId="2605010467" sldId="2147471464"/>
            <ac:picMk id="13" creationId="{AA34C59B-2AA7-1CBC-F2CE-3A3DDFA81234}"/>
          </ac:picMkLst>
        </pc:picChg>
        <pc:extLst>
          <p:ext xmlns:p="http://schemas.openxmlformats.org/presentationml/2006/main" uri="{D6D511B9-2390-475A-947B-AFAB55BFBCF1}">
            <pc226:cmChg xmlns:pc226="http://schemas.microsoft.com/office/powerpoint/2022/06/main/command" chg="mod">
              <pc226:chgData name="Ryanne Harrah" userId="4e323fa8-9a2e-45f0-b4bd-8415ce4b16bc" providerId="ADAL" clId="{A1171513-4340-4304-B024-52C159C86CFF}" dt="2024-07-22T16:56:24.655" v="9207"/>
              <pc2:cmMkLst xmlns:pc2="http://schemas.microsoft.com/office/powerpoint/2019/9/main/command">
                <pc:docMk/>
                <pc:sldMk cId="2605010467" sldId="2147471464"/>
                <pc2:cmMk id="{8EA7737C-015B-44CE-92A1-B1473B142E98}"/>
              </pc2:cmMkLst>
            </pc226:cmChg>
          </p:ext>
        </pc:extLst>
      </pc:sldChg>
      <pc:sldChg chg="addSp modSp new mod ord">
        <pc:chgData name="Ryanne Harrah" userId="4e323fa8-9a2e-45f0-b4bd-8415ce4b16bc" providerId="ADAL" clId="{A1171513-4340-4304-B024-52C159C86CFF}" dt="2024-07-22T20:49:04.047" v="9269" actId="14100"/>
        <pc:sldMkLst>
          <pc:docMk/>
          <pc:sldMk cId="3538948567" sldId="2147471465"/>
        </pc:sldMkLst>
        <pc:spChg chg="mod">
          <ac:chgData name="Ryanne Harrah" userId="4e323fa8-9a2e-45f0-b4bd-8415ce4b16bc" providerId="ADAL" clId="{A1171513-4340-4304-B024-52C159C86CFF}" dt="2024-07-01T19:36:45.105" v="1353" actId="5793"/>
          <ac:spMkLst>
            <pc:docMk/>
            <pc:sldMk cId="3538948567" sldId="2147471465"/>
            <ac:spMk id="2" creationId="{A29A6C12-CF8C-9BEF-DA6E-9BEACAB13B83}"/>
          </ac:spMkLst>
        </pc:spChg>
        <pc:spChg chg="mod">
          <ac:chgData name="Ryanne Harrah" userId="4e323fa8-9a2e-45f0-b4bd-8415ce4b16bc" providerId="ADAL" clId="{A1171513-4340-4304-B024-52C159C86CFF}" dt="2024-07-22T20:49:04.047" v="9269" actId="14100"/>
          <ac:spMkLst>
            <pc:docMk/>
            <pc:sldMk cId="3538948567" sldId="2147471465"/>
            <ac:spMk id="3" creationId="{4B0381E0-C9D5-BFE4-BB10-4DD1290A21C6}"/>
          </ac:spMkLst>
        </pc:spChg>
        <pc:spChg chg="add mod">
          <ac:chgData name="Ryanne Harrah" userId="4e323fa8-9a2e-45f0-b4bd-8415ce4b16bc" providerId="ADAL" clId="{A1171513-4340-4304-B024-52C159C86CFF}" dt="2024-07-01T19:41:05.308" v="1821" actId="207"/>
          <ac:spMkLst>
            <pc:docMk/>
            <pc:sldMk cId="3538948567" sldId="2147471465"/>
            <ac:spMk id="5" creationId="{DD9E28BB-F3EC-95E3-5F9B-C5554995B1E5}"/>
          </ac:spMkLst>
        </pc:spChg>
      </pc:sldChg>
      <pc:sldChg chg="addSp delSp modSp new del mod modClrScheme chgLayout">
        <pc:chgData name="Ryanne Harrah" userId="4e323fa8-9a2e-45f0-b4bd-8415ce4b16bc" providerId="ADAL" clId="{A1171513-4340-4304-B024-52C159C86CFF}" dt="2024-07-02T14:15:05.113" v="4096" actId="2696"/>
        <pc:sldMkLst>
          <pc:docMk/>
          <pc:sldMk cId="3638267110" sldId="2147471466"/>
        </pc:sldMkLst>
        <pc:spChg chg="del mod ord">
          <ac:chgData name="Ryanne Harrah" userId="4e323fa8-9a2e-45f0-b4bd-8415ce4b16bc" providerId="ADAL" clId="{A1171513-4340-4304-B024-52C159C86CFF}" dt="2024-07-01T19:44:58.936" v="2180" actId="700"/>
          <ac:spMkLst>
            <pc:docMk/>
            <pc:sldMk cId="3638267110" sldId="2147471466"/>
            <ac:spMk id="2" creationId="{DFB5DA20-EFC9-A0F8-C8C5-5AFAD6666D5B}"/>
          </ac:spMkLst>
        </pc:spChg>
        <pc:spChg chg="del mod ord">
          <ac:chgData name="Ryanne Harrah" userId="4e323fa8-9a2e-45f0-b4bd-8415ce4b16bc" providerId="ADAL" clId="{A1171513-4340-4304-B024-52C159C86CFF}" dt="2024-07-01T19:44:58.936" v="2180" actId="700"/>
          <ac:spMkLst>
            <pc:docMk/>
            <pc:sldMk cId="3638267110" sldId="2147471466"/>
            <ac:spMk id="3" creationId="{F62933B1-0049-063B-4B4B-57C0126C8CA2}"/>
          </ac:spMkLst>
        </pc:spChg>
        <pc:spChg chg="mod ord">
          <ac:chgData name="Ryanne Harrah" userId="4e323fa8-9a2e-45f0-b4bd-8415ce4b16bc" providerId="ADAL" clId="{A1171513-4340-4304-B024-52C159C86CFF}" dt="2024-07-01T19:44:58.936" v="2180" actId="700"/>
          <ac:spMkLst>
            <pc:docMk/>
            <pc:sldMk cId="3638267110" sldId="2147471466"/>
            <ac:spMk id="4" creationId="{76C0F4AF-1CAD-3C31-8A5E-A402C6A1439D}"/>
          </ac:spMkLst>
        </pc:spChg>
        <pc:spChg chg="add mod ord">
          <ac:chgData name="Ryanne Harrah" userId="4e323fa8-9a2e-45f0-b4bd-8415ce4b16bc" providerId="ADAL" clId="{A1171513-4340-4304-B024-52C159C86CFF}" dt="2024-07-01T19:45:10.441" v="2244" actId="20577"/>
          <ac:spMkLst>
            <pc:docMk/>
            <pc:sldMk cId="3638267110" sldId="2147471466"/>
            <ac:spMk id="5" creationId="{70F971B9-6877-8D05-F217-A75EEA4768AC}"/>
          </ac:spMkLst>
        </pc:spChg>
        <pc:spChg chg="add del mod ord">
          <ac:chgData name="Ryanne Harrah" userId="4e323fa8-9a2e-45f0-b4bd-8415ce4b16bc" providerId="ADAL" clId="{A1171513-4340-4304-B024-52C159C86CFF}" dt="2024-07-02T14:13:41.484" v="3937" actId="21"/>
          <ac:spMkLst>
            <pc:docMk/>
            <pc:sldMk cId="3638267110" sldId="2147471466"/>
            <ac:spMk id="6" creationId="{58FBB517-6E03-528E-5E47-4FF34BCD0C67}"/>
          </ac:spMkLst>
        </pc:spChg>
        <pc:spChg chg="add mod ord">
          <ac:chgData name="Ryanne Harrah" userId="4e323fa8-9a2e-45f0-b4bd-8415ce4b16bc" providerId="ADAL" clId="{A1171513-4340-4304-B024-52C159C86CFF}" dt="2024-07-02T14:14:33.588" v="4062" actId="20577"/>
          <ac:spMkLst>
            <pc:docMk/>
            <pc:sldMk cId="3638267110" sldId="2147471466"/>
            <ac:spMk id="7" creationId="{CA155A53-7310-4398-DF45-8C34DAAD563A}"/>
          </ac:spMkLst>
        </pc:spChg>
      </pc:sldChg>
      <pc:sldChg chg="new del">
        <pc:chgData name="Ryanne Harrah" userId="4e323fa8-9a2e-45f0-b4bd-8415ce4b16bc" providerId="ADAL" clId="{A1171513-4340-4304-B024-52C159C86CFF}" dt="2024-07-02T14:52:21.878" v="8113" actId="2696"/>
        <pc:sldMkLst>
          <pc:docMk/>
          <pc:sldMk cId="265942321" sldId="2147471467"/>
        </pc:sldMkLst>
      </pc:sldChg>
      <pc:sldChg chg="addSp delSp modSp new mod ord modClrScheme modCm chgLayout">
        <pc:chgData name="Ryanne Harrah" userId="4e323fa8-9a2e-45f0-b4bd-8415ce4b16bc" providerId="ADAL" clId="{A1171513-4340-4304-B024-52C159C86CFF}" dt="2024-07-22T20:50:28.163" v="9343" actId="20577"/>
        <pc:sldMkLst>
          <pc:docMk/>
          <pc:sldMk cId="374828669" sldId="2147471468"/>
        </pc:sldMkLst>
        <pc:spChg chg="del mod ord">
          <ac:chgData name="Ryanne Harrah" userId="4e323fa8-9a2e-45f0-b4bd-8415ce4b16bc" providerId="ADAL" clId="{A1171513-4340-4304-B024-52C159C86CFF}" dt="2024-07-01T19:47:50.817" v="2266" actId="700"/>
          <ac:spMkLst>
            <pc:docMk/>
            <pc:sldMk cId="374828669" sldId="2147471468"/>
            <ac:spMk id="2" creationId="{251764C6-4B03-4D38-11D0-2642CA911A00}"/>
          </ac:spMkLst>
        </pc:spChg>
        <pc:spChg chg="mod ord">
          <ac:chgData name="Ryanne Harrah" userId="4e323fa8-9a2e-45f0-b4bd-8415ce4b16bc" providerId="ADAL" clId="{A1171513-4340-4304-B024-52C159C86CFF}" dt="2024-07-15T19:07:00.198" v="8928" actId="1076"/>
          <ac:spMkLst>
            <pc:docMk/>
            <pc:sldMk cId="374828669" sldId="2147471468"/>
            <ac:spMk id="3" creationId="{C330B112-2C4C-A4D1-CD6F-FCA04C26D6AD}"/>
          </ac:spMkLst>
        </pc:spChg>
        <pc:spChg chg="mod ord">
          <ac:chgData name="Ryanne Harrah" userId="4e323fa8-9a2e-45f0-b4bd-8415ce4b16bc" providerId="ADAL" clId="{A1171513-4340-4304-B024-52C159C86CFF}" dt="2024-07-01T19:47:50.817" v="2266" actId="700"/>
          <ac:spMkLst>
            <pc:docMk/>
            <pc:sldMk cId="374828669" sldId="2147471468"/>
            <ac:spMk id="4" creationId="{4CD9884C-6FF6-78FE-3823-268FD30DFFB8}"/>
          </ac:spMkLst>
        </pc:spChg>
        <pc:spChg chg="add mod ord">
          <ac:chgData name="Ryanne Harrah" userId="4e323fa8-9a2e-45f0-b4bd-8415ce4b16bc" providerId="ADAL" clId="{A1171513-4340-4304-B024-52C159C86CFF}" dt="2024-07-22T20:50:28.163" v="9343" actId="20577"/>
          <ac:spMkLst>
            <pc:docMk/>
            <pc:sldMk cId="374828669" sldId="2147471468"/>
            <ac:spMk id="5" creationId="{37D30BC7-3ECC-82BD-F05C-91F42ECAB294}"/>
          </ac:spMkLst>
        </pc:spChg>
        <pc:extLst>
          <p:ext xmlns:p="http://schemas.openxmlformats.org/presentationml/2006/main" uri="{D6D511B9-2390-475A-947B-AFAB55BFBCF1}">
            <pc226:cmChg xmlns:pc226="http://schemas.microsoft.com/office/powerpoint/2022/06/main/command" chg="mod">
              <pc226:chgData name="Ryanne Harrah" userId="4e323fa8-9a2e-45f0-b4bd-8415ce4b16bc" providerId="ADAL" clId="{A1171513-4340-4304-B024-52C159C86CFF}" dt="2024-07-22T20:50:28.163" v="9343" actId="20577"/>
              <pc2:cmMkLst xmlns:pc2="http://schemas.microsoft.com/office/powerpoint/2019/9/main/command">
                <pc:docMk/>
                <pc:sldMk cId="374828669" sldId="2147471468"/>
                <pc2:cmMk id="{2F37A921-49C8-465C-921D-AD2B76715D68}"/>
              </pc2:cmMkLst>
              <pc226:cmRplyChg chg="add">
                <pc226:chgData name="Ryanne Harrah" userId="4e323fa8-9a2e-45f0-b4bd-8415ce4b16bc" providerId="ADAL" clId="{A1171513-4340-4304-B024-52C159C86CFF}" dt="2024-07-22T20:50:01.980" v="9271"/>
                <pc2:cmRplyMkLst xmlns:pc2="http://schemas.microsoft.com/office/powerpoint/2019/9/main/command">
                  <pc:docMk/>
                  <pc:sldMk cId="374828669" sldId="2147471468"/>
                  <pc2:cmMk id="{2F37A921-49C8-465C-921D-AD2B76715D68}"/>
                  <pc2:cmRplyMk id="{D9A12342-E78E-498C-833F-0AE2BCE8EB24}"/>
                </pc2:cmRplyMkLst>
              </pc226:cmRplyChg>
            </pc226:cmChg>
          </p:ext>
        </pc:extLst>
      </pc:sldChg>
      <pc:sldChg chg="delSp modSp new mod delCm modCm">
        <pc:chgData name="Ryanne Harrah" userId="4e323fa8-9a2e-45f0-b4bd-8415ce4b16bc" providerId="ADAL" clId="{A1171513-4340-4304-B024-52C159C86CFF}" dt="2024-07-29T18:53:37.541" v="9362" actId="20577"/>
        <pc:sldMkLst>
          <pc:docMk/>
          <pc:sldMk cId="1265269095" sldId="2147471469"/>
        </pc:sldMkLst>
        <pc:spChg chg="del">
          <ac:chgData name="Ryanne Harrah" userId="4e323fa8-9a2e-45f0-b4bd-8415ce4b16bc" providerId="ADAL" clId="{A1171513-4340-4304-B024-52C159C86CFF}" dt="2024-07-01T20:01:55.756" v="3303" actId="478"/>
          <ac:spMkLst>
            <pc:docMk/>
            <pc:sldMk cId="1265269095" sldId="2147471469"/>
            <ac:spMk id="2" creationId="{41280381-C1DC-EF03-6B1B-2B9B8715AF35}"/>
          </ac:spMkLst>
        </pc:spChg>
        <pc:spChg chg="mod">
          <ac:chgData name="Ryanne Harrah" userId="4e323fa8-9a2e-45f0-b4bd-8415ce4b16bc" providerId="ADAL" clId="{A1171513-4340-4304-B024-52C159C86CFF}" dt="2024-07-29T18:53:37.541" v="9362" actId="20577"/>
          <ac:spMkLst>
            <pc:docMk/>
            <pc:sldMk cId="1265269095" sldId="2147471469"/>
            <ac:spMk id="3" creationId="{4347296C-4097-FE7D-BAEE-E5164069B886}"/>
          </ac:spMkLst>
        </pc:spChg>
        <pc:spChg chg="mod">
          <ac:chgData name="Ryanne Harrah" userId="4e323fa8-9a2e-45f0-b4bd-8415ce4b16bc" providerId="ADAL" clId="{A1171513-4340-4304-B024-52C159C86CFF}" dt="2024-07-01T20:01:46.548" v="3300" actId="20577"/>
          <ac:spMkLst>
            <pc:docMk/>
            <pc:sldMk cId="1265269095" sldId="2147471469"/>
            <ac:spMk id="4" creationId="{D52BC014-D8E0-5874-FC5A-312B247A38E4}"/>
          </ac:spMkLst>
        </pc:spChg>
        <pc:extLst>
          <p:ext xmlns:p="http://schemas.openxmlformats.org/presentationml/2006/main" uri="{D6D511B9-2390-475A-947B-AFAB55BFBCF1}">
            <pc226:cmChg xmlns:pc226="http://schemas.microsoft.com/office/powerpoint/2022/06/main/command" chg="del">
              <pc226:chgData name="Ryanne Harrah" userId="4e323fa8-9a2e-45f0-b4bd-8415ce4b16bc" providerId="ADAL" clId="{A1171513-4340-4304-B024-52C159C86CFF}" dt="2024-07-22T20:51:48.685" v="9357"/>
              <pc2:cmMkLst xmlns:pc2="http://schemas.microsoft.com/office/powerpoint/2019/9/main/command">
                <pc:docMk/>
                <pc:sldMk cId="1265269095" sldId="2147471469"/>
                <pc2:cmMk id="{243EAB35-F8DA-45B3-9902-9B698BFED6CD}"/>
              </pc2:cmMkLst>
            </pc226:cmChg>
            <pc226:cmChg xmlns:pc226="http://schemas.microsoft.com/office/powerpoint/2022/06/main/command" chg="del mod">
              <pc226:chgData name="Ryanne Harrah" userId="4e323fa8-9a2e-45f0-b4bd-8415ce4b16bc" providerId="ADAL" clId="{A1171513-4340-4304-B024-52C159C86CFF}" dt="2024-07-22T20:50:58.874" v="9344"/>
              <pc2:cmMkLst xmlns:pc2="http://schemas.microsoft.com/office/powerpoint/2019/9/main/command">
                <pc:docMk/>
                <pc:sldMk cId="1265269095" sldId="2147471469"/>
                <pc2:cmMk id="{27121DB0-92DB-4906-9967-BE5F5A53C245}"/>
              </pc2:cmMkLst>
              <pc226:cmRplyChg chg="add">
                <pc226:chgData name="Ryanne Harrah" userId="4e323fa8-9a2e-45f0-b4bd-8415ce4b16bc" providerId="ADAL" clId="{A1171513-4340-4304-B024-52C159C86CFF}" dt="2024-07-22T17:01:30.085" v="9254"/>
                <pc2:cmRplyMkLst xmlns:pc2="http://schemas.microsoft.com/office/powerpoint/2019/9/main/command">
                  <pc:docMk/>
                  <pc:sldMk cId="1265269095" sldId="2147471469"/>
                  <pc2:cmMk id="{27121DB0-92DB-4906-9967-BE5F5A53C245}"/>
                  <pc2:cmRplyMk id="{B81C486D-138A-4C26-B433-AE2EB7C5B973}"/>
                </pc2:cmRplyMkLst>
              </pc226:cmRplyChg>
            </pc226:cmChg>
          </p:ext>
        </pc:extLst>
      </pc:sldChg>
      <pc:sldChg chg="modSp new mod ord delCm modCm">
        <pc:chgData name="Ryanne Harrah" userId="4e323fa8-9a2e-45f0-b4bd-8415ce4b16bc" providerId="ADAL" clId="{A1171513-4340-4304-B024-52C159C86CFF}" dt="2024-07-22T20:48:49.781" v="9267" actId="13926"/>
        <pc:sldMkLst>
          <pc:docMk/>
          <pc:sldMk cId="266668644" sldId="2147471470"/>
        </pc:sldMkLst>
        <pc:spChg chg="mod">
          <ac:chgData name="Ryanne Harrah" userId="4e323fa8-9a2e-45f0-b4bd-8415ce4b16bc" providerId="ADAL" clId="{A1171513-4340-4304-B024-52C159C86CFF}" dt="2024-07-02T14:23:34.818" v="4931" actId="1076"/>
          <ac:spMkLst>
            <pc:docMk/>
            <pc:sldMk cId="266668644" sldId="2147471470"/>
            <ac:spMk id="2" creationId="{739D1C07-EF0C-BCC1-A900-0747735B8652}"/>
          </ac:spMkLst>
        </pc:spChg>
        <pc:spChg chg="mod">
          <ac:chgData name="Ryanne Harrah" userId="4e323fa8-9a2e-45f0-b4bd-8415ce4b16bc" providerId="ADAL" clId="{A1171513-4340-4304-B024-52C159C86CFF}" dt="2024-07-22T20:48:49.781" v="9267" actId="13926"/>
          <ac:spMkLst>
            <pc:docMk/>
            <pc:sldMk cId="266668644" sldId="2147471470"/>
            <ac:spMk id="3" creationId="{AA056ED0-A367-5DAD-CA60-87B462C14EA7}"/>
          </ac:spMkLst>
        </pc:spChg>
        <pc:extLst>
          <p:ext xmlns:p="http://schemas.openxmlformats.org/presentationml/2006/main" uri="{D6D511B9-2390-475A-947B-AFAB55BFBCF1}">
            <pc226:cmChg xmlns:pc226="http://schemas.microsoft.com/office/powerpoint/2022/06/main/command" chg="del mod">
              <pc226:chgData name="Ryanne Harrah" userId="4e323fa8-9a2e-45f0-b4bd-8415ce4b16bc" providerId="ADAL" clId="{A1171513-4340-4304-B024-52C159C86CFF}" dt="2024-07-22T20:48:45.363" v="9266"/>
              <pc2:cmMkLst xmlns:pc2="http://schemas.microsoft.com/office/powerpoint/2019/9/main/command">
                <pc:docMk/>
                <pc:sldMk cId="266668644" sldId="2147471470"/>
                <pc2:cmMk id="{1F74A020-6945-4DBF-A9D8-2EF60CF973A1}"/>
              </pc2:cmMkLst>
              <pc226:cmRplyChg chg="add">
                <pc226:chgData name="Ryanne Harrah" userId="4e323fa8-9a2e-45f0-b4bd-8415ce4b16bc" providerId="ADAL" clId="{A1171513-4340-4304-B024-52C159C86CFF}" dt="2024-07-22T16:59:31.305" v="9240"/>
                <pc2:cmRplyMkLst xmlns:pc2="http://schemas.microsoft.com/office/powerpoint/2019/9/main/command">
                  <pc:docMk/>
                  <pc:sldMk cId="266668644" sldId="2147471470"/>
                  <pc2:cmMk id="{1F74A020-6945-4DBF-A9D8-2EF60CF973A1}"/>
                  <pc2:cmRplyMk id="{63C35DF1-E39B-4B98-BCE9-33EBC9B69570}"/>
                </pc2:cmRplyMkLst>
              </pc226:cmRplyChg>
            </pc226:cmChg>
          </p:ext>
        </pc:extLst>
      </pc:sldChg>
      <pc:sldChg chg="modSp add del mod">
        <pc:chgData name="Ryanne Harrah" userId="4e323fa8-9a2e-45f0-b4bd-8415ce4b16bc" providerId="ADAL" clId="{A1171513-4340-4304-B024-52C159C86CFF}" dt="2024-07-02T14:30:32.913" v="5432" actId="2696"/>
        <pc:sldMkLst>
          <pc:docMk/>
          <pc:sldMk cId="3695329609" sldId="2147471471"/>
        </pc:sldMkLst>
        <pc:spChg chg="mod">
          <ac:chgData name="Ryanne Harrah" userId="4e323fa8-9a2e-45f0-b4bd-8415ce4b16bc" providerId="ADAL" clId="{A1171513-4340-4304-B024-52C159C86CFF}" dt="2024-07-02T14:25:18.509" v="5012" actId="20577"/>
          <ac:spMkLst>
            <pc:docMk/>
            <pc:sldMk cId="3695329609" sldId="2147471471"/>
            <ac:spMk id="3" creationId="{AA056ED0-A367-5DAD-CA60-87B462C14EA7}"/>
          </ac:spMkLst>
        </pc:spChg>
      </pc:sldChg>
      <pc:sldChg chg="addSp delSp modSp new mod ord modClrScheme delCm chgLayout">
        <pc:chgData name="Ryanne Harrah" userId="4e323fa8-9a2e-45f0-b4bd-8415ce4b16bc" providerId="ADAL" clId="{A1171513-4340-4304-B024-52C159C86CFF}" dt="2024-07-22T20:49:09.291" v="9270"/>
        <pc:sldMkLst>
          <pc:docMk/>
          <pc:sldMk cId="73617924" sldId="2147471472"/>
        </pc:sldMkLst>
        <pc:spChg chg="mod ord">
          <ac:chgData name="Ryanne Harrah" userId="4e323fa8-9a2e-45f0-b4bd-8415ce4b16bc" providerId="ADAL" clId="{A1171513-4340-4304-B024-52C159C86CFF}" dt="2024-07-02T14:25:50.564" v="5045" actId="700"/>
          <ac:spMkLst>
            <pc:docMk/>
            <pc:sldMk cId="73617924" sldId="2147471472"/>
            <ac:spMk id="2" creationId="{BD3CC971-18E7-75E8-D62D-57D7EE5BF7DA}"/>
          </ac:spMkLst>
        </pc:spChg>
        <pc:spChg chg="mod ord">
          <ac:chgData name="Ryanne Harrah" userId="4e323fa8-9a2e-45f0-b4bd-8415ce4b16bc" providerId="ADAL" clId="{A1171513-4340-4304-B024-52C159C86CFF}" dt="2024-07-02T14:25:50.564" v="5045" actId="700"/>
          <ac:spMkLst>
            <pc:docMk/>
            <pc:sldMk cId="73617924" sldId="2147471472"/>
            <ac:spMk id="3" creationId="{CADEAAE9-588F-4B45-6D24-DDEA0FACAD8C}"/>
          </ac:spMkLst>
        </pc:spChg>
        <pc:spChg chg="del mod">
          <ac:chgData name="Ryanne Harrah" userId="4e323fa8-9a2e-45f0-b4bd-8415ce4b16bc" providerId="ADAL" clId="{A1171513-4340-4304-B024-52C159C86CFF}" dt="2024-07-02T14:25:50.564" v="5045" actId="700"/>
          <ac:spMkLst>
            <pc:docMk/>
            <pc:sldMk cId="73617924" sldId="2147471472"/>
            <ac:spMk id="4" creationId="{DAC4A5E0-BC18-A2A7-DC76-7C7EF8702477}"/>
          </ac:spMkLst>
        </pc:spChg>
        <pc:spChg chg="add del mod ord">
          <ac:chgData name="Ryanne Harrah" userId="4e323fa8-9a2e-45f0-b4bd-8415ce4b16bc" providerId="ADAL" clId="{A1171513-4340-4304-B024-52C159C86CFF}" dt="2024-07-02T14:25:53.052" v="5046" actId="21"/>
          <ac:spMkLst>
            <pc:docMk/>
            <pc:sldMk cId="73617924" sldId="2147471472"/>
            <ac:spMk id="5" creationId="{4E7B4FD3-6BD0-0E94-9353-386E50E718C8}"/>
          </ac:spMkLst>
        </pc:spChg>
        <pc:spChg chg="add mod ord">
          <ac:chgData name="Ryanne Harrah" userId="4e323fa8-9a2e-45f0-b4bd-8415ce4b16bc" providerId="ADAL" clId="{A1171513-4340-4304-B024-52C159C86CFF}" dt="2024-07-02T14:31:16.661" v="5436" actId="21"/>
          <ac:spMkLst>
            <pc:docMk/>
            <pc:sldMk cId="73617924" sldId="2147471472"/>
            <ac:spMk id="6" creationId="{E596F8B7-99FF-980C-DFE5-F9A47F490C8B}"/>
          </ac:spMkLst>
        </pc:spChg>
        <pc:picChg chg="add mod">
          <ac:chgData name="Ryanne Harrah" userId="4e323fa8-9a2e-45f0-b4bd-8415ce4b16bc" providerId="ADAL" clId="{A1171513-4340-4304-B024-52C159C86CFF}" dt="2024-07-02T14:33:10.952" v="5776" actId="1076"/>
          <ac:picMkLst>
            <pc:docMk/>
            <pc:sldMk cId="73617924" sldId="2147471472"/>
            <ac:picMk id="8" creationId="{3C31A6A3-24DF-96D1-B032-83D6C711474F}"/>
          </ac:picMkLst>
        </pc:picChg>
        <pc:extLst>
          <p:ext xmlns:p="http://schemas.openxmlformats.org/presentationml/2006/main" uri="{D6D511B9-2390-475A-947B-AFAB55BFBCF1}">
            <pc226:cmChg xmlns:pc226="http://schemas.microsoft.com/office/powerpoint/2022/06/main/command" chg="del">
              <pc226:chgData name="Ryanne Harrah" userId="4e323fa8-9a2e-45f0-b4bd-8415ce4b16bc" providerId="ADAL" clId="{A1171513-4340-4304-B024-52C159C86CFF}" dt="2024-07-22T20:49:09.291" v="9270"/>
              <pc2:cmMkLst xmlns:pc2="http://schemas.microsoft.com/office/powerpoint/2019/9/main/command">
                <pc:docMk/>
                <pc:sldMk cId="73617924" sldId="2147471472"/>
                <pc2:cmMk id="{8B2F3F38-2EAB-4E95-8775-F9DD0028F748}"/>
              </pc2:cmMkLst>
            </pc226:cmChg>
          </p:ext>
        </pc:extLst>
      </pc:sldChg>
      <pc:sldChg chg="modSp del mod">
        <pc:chgData name="Ryanne Harrah" userId="4e323fa8-9a2e-45f0-b4bd-8415ce4b16bc" providerId="ADAL" clId="{A1171513-4340-4304-B024-52C159C86CFF}" dt="2024-07-02T14:38:43.590" v="6685" actId="2696"/>
        <pc:sldMkLst>
          <pc:docMk/>
          <pc:sldMk cId="1097587405" sldId="2147471473"/>
        </pc:sldMkLst>
        <pc:spChg chg="mod">
          <ac:chgData name="Ryanne Harrah" userId="4e323fa8-9a2e-45f0-b4bd-8415ce4b16bc" providerId="ADAL" clId="{A1171513-4340-4304-B024-52C159C86CFF}" dt="2024-07-02T14:38:31.366" v="6684" actId="20577"/>
          <ac:spMkLst>
            <pc:docMk/>
            <pc:sldMk cId="1097587405" sldId="2147471473"/>
            <ac:spMk id="3" creationId="{AA056ED0-A367-5DAD-CA60-87B462C14EA7}"/>
          </ac:spMkLst>
        </pc:spChg>
      </pc:sldChg>
      <pc:sldChg chg="addSp delSp modSp new mod">
        <pc:chgData name="Ryanne Harrah" userId="4e323fa8-9a2e-45f0-b4bd-8415ce4b16bc" providerId="ADAL" clId="{A1171513-4340-4304-B024-52C159C86CFF}" dt="2024-07-22T17:01:50.975" v="9258" actId="20577"/>
        <pc:sldMkLst>
          <pc:docMk/>
          <pc:sldMk cId="3209904657" sldId="2147471473"/>
        </pc:sldMkLst>
        <pc:spChg chg="del">
          <ac:chgData name="Ryanne Harrah" userId="4e323fa8-9a2e-45f0-b4bd-8415ce4b16bc" providerId="ADAL" clId="{A1171513-4340-4304-B024-52C159C86CFF}" dt="2024-07-02T14:39:01.473" v="6713" actId="21"/>
          <ac:spMkLst>
            <pc:docMk/>
            <pc:sldMk cId="3209904657" sldId="2147471473"/>
            <ac:spMk id="2" creationId="{F867389E-7B74-6551-0665-05A759905744}"/>
          </ac:spMkLst>
        </pc:spChg>
        <pc:spChg chg="mod">
          <ac:chgData name="Ryanne Harrah" userId="4e323fa8-9a2e-45f0-b4bd-8415ce4b16bc" providerId="ADAL" clId="{A1171513-4340-4304-B024-52C159C86CFF}" dt="2024-07-22T17:01:50.975" v="9258" actId="20577"/>
          <ac:spMkLst>
            <pc:docMk/>
            <pc:sldMk cId="3209904657" sldId="2147471473"/>
            <ac:spMk id="3" creationId="{46EDDAC9-C09C-1DB6-7DDE-AA9151E35405}"/>
          </ac:spMkLst>
        </pc:spChg>
        <pc:spChg chg="mod">
          <ac:chgData name="Ryanne Harrah" userId="4e323fa8-9a2e-45f0-b4bd-8415ce4b16bc" providerId="ADAL" clId="{A1171513-4340-4304-B024-52C159C86CFF}" dt="2024-07-02T14:38:59.095" v="6712" actId="20577"/>
          <ac:spMkLst>
            <pc:docMk/>
            <pc:sldMk cId="3209904657" sldId="2147471473"/>
            <ac:spMk id="4" creationId="{D445F1EF-7D4A-C25A-BF1D-9D416C52F691}"/>
          </ac:spMkLst>
        </pc:spChg>
        <pc:picChg chg="add mod">
          <ac:chgData name="Ryanne Harrah" userId="4e323fa8-9a2e-45f0-b4bd-8415ce4b16bc" providerId="ADAL" clId="{A1171513-4340-4304-B024-52C159C86CFF}" dt="2024-07-02T14:42:52.133" v="7232" actId="1076"/>
          <ac:picMkLst>
            <pc:docMk/>
            <pc:sldMk cId="3209904657" sldId="2147471473"/>
            <ac:picMk id="7" creationId="{EC960F9D-3279-7A12-B351-9829D2123FC5}"/>
          </ac:picMkLst>
        </pc:picChg>
      </pc:sldChg>
      <pc:sldChg chg="addSp delSp modSp new mod modClrScheme modCm chgLayout">
        <pc:chgData name="Ryanne Harrah" userId="4e323fa8-9a2e-45f0-b4bd-8415ce4b16bc" providerId="ADAL" clId="{A1171513-4340-4304-B024-52C159C86CFF}" dt="2024-07-22T17:03:09.891" v="9259"/>
        <pc:sldMkLst>
          <pc:docMk/>
          <pc:sldMk cId="54119345" sldId="2147471474"/>
        </pc:sldMkLst>
        <pc:spChg chg="del mod ord">
          <ac:chgData name="Ryanne Harrah" userId="4e323fa8-9a2e-45f0-b4bd-8415ce4b16bc" providerId="ADAL" clId="{A1171513-4340-4304-B024-52C159C86CFF}" dt="2024-07-02T14:43:06.660" v="7234" actId="700"/>
          <ac:spMkLst>
            <pc:docMk/>
            <pc:sldMk cId="54119345" sldId="2147471474"/>
            <ac:spMk id="2" creationId="{F2BB56B7-40AA-B09C-793F-4B4E4F5E37C7}"/>
          </ac:spMkLst>
        </pc:spChg>
        <pc:spChg chg="del">
          <ac:chgData name="Ryanne Harrah" userId="4e323fa8-9a2e-45f0-b4bd-8415ce4b16bc" providerId="ADAL" clId="{A1171513-4340-4304-B024-52C159C86CFF}" dt="2024-07-02T14:43:06.660" v="7234" actId="700"/>
          <ac:spMkLst>
            <pc:docMk/>
            <pc:sldMk cId="54119345" sldId="2147471474"/>
            <ac:spMk id="3" creationId="{4BDF3872-9B47-7E42-6349-26DCDEA51AD9}"/>
          </ac:spMkLst>
        </pc:spChg>
        <pc:spChg chg="del mod ord">
          <ac:chgData name="Ryanne Harrah" userId="4e323fa8-9a2e-45f0-b4bd-8415ce4b16bc" providerId="ADAL" clId="{A1171513-4340-4304-B024-52C159C86CFF}" dt="2024-07-02T14:43:06.660" v="7234" actId="700"/>
          <ac:spMkLst>
            <pc:docMk/>
            <pc:sldMk cId="54119345" sldId="2147471474"/>
            <ac:spMk id="4" creationId="{EC1DA177-2FE2-1CEF-8ECD-1AF2691E9098}"/>
          </ac:spMkLst>
        </pc:spChg>
        <pc:spChg chg="mod ord">
          <ac:chgData name="Ryanne Harrah" userId="4e323fa8-9a2e-45f0-b4bd-8415ce4b16bc" providerId="ADAL" clId="{A1171513-4340-4304-B024-52C159C86CFF}" dt="2024-07-02T14:43:06.660" v="7234" actId="700"/>
          <ac:spMkLst>
            <pc:docMk/>
            <pc:sldMk cId="54119345" sldId="2147471474"/>
            <ac:spMk id="5" creationId="{3FBB507D-50F2-35AF-D7B7-8CE1429658E2}"/>
          </ac:spMkLst>
        </pc:spChg>
        <pc:spChg chg="add mod ord">
          <ac:chgData name="Ryanne Harrah" userId="4e323fa8-9a2e-45f0-b4bd-8415ce4b16bc" providerId="ADAL" clId="{A1171513-4340-4304-B024-52C159C86CFF}" dt="2024-07-02T14:49:06.968" v="8074" actId="14100"/>
          <ac:spMkLst>
            <pc:docMk/>
            <pc:sldMk cId="54119345" sldId="2147471474"/>
            <ac:spMk id="6" creationId="{A0E72F0D-5F8B-3D71-2831-4B6CE84A30A7}"/>
          </ac:spMkLst>
        </pc:spChg>
        <pc:spChg chg="add mod ord">
          <ac:chgData name="Ryanne Harrah" userId="4e323fa8-9a2e-45f0-b4bd-8415ce4b16bc" providerId="ADAL" clId="{A1171513-4340-4304-B024-52C159C86CFF}" dt="2024-07-02T14:49:28.567" v="8080" actId="5793"/>
          <ac:spMkLst>
            <pc:docMk/>
            <pc:sldMk cId="54119345" sldId="2147471474"/>
            <ac:spMk id="7" creationId="{5953F1EB-BFDA-2962-E4CE-A9B597904945}"/>
          </ac:spMkLst>
        </pc:spChg>
        <pc:extLst>
          <p:ext xmlns:p="http://schemas.openxmlformats.org/presentationml/2006/main" uri="{D6D511B9-2390-475A-947B-AFAB55BFBCF1}">
            <pc226:cmChg xmlns:pc226="http://schemas.microsoft.com/office/powerpoint/2022/06/main/command" chg="">
              <pc226:chgData name="Ryanne Harrah" userId="4e323fa8-9a2e-45f0-b4bd-8415ce4b16bc" providerId="ADAL" clId="{A1171513-4340-4304-B024-52C159C86CFF}" dt="2024-07-22T17:03:09.891" v="9259"/>
              <pc2:cmMkLst xmlns:pc2="http://schemas.microsoft.com/office/powerpoint/2019/9/main/command">
                <pc:docMk/>
                <pc:sldMk cId="54119345" sldId="2147471474"/>
                <pc2:cmMk id="{B8D9E583-7285-49A0-889C-47ADDFABC251}"/>
              </pc2:cmMkLst>
              <pc226:cmRplyChg chg="add">
                <pc226:chgData name="Ryanne Harrah" userId="4e323fa8-9a2e-45f0-b4bd-8415ce4b16bc" providerId="ADAL" clId="{A1171513-4340-4304-B024-52C159C86CFF}" dt="2024-07-22T17:03:09.891" v="9259"/>
                <pc2:cmRplyMkLst xmlns:pc2="http://schemas.microsoft.com/office/powerpoint/2019/9/main/command">
                  <pc:docMk/>
                  <pc:sldMk cId="54119345" sldId="2147471474"/>
                  <pc2:cmMk id="{B8D9E583-7285-49A0-889C-47ADDFABC251}"/>
                  <pc2:cmRplyMk id="{5700368D-FC01-4DB8-820B-B127C5D9A209}"/>
                </pc2:cmRplyMkLst>
              </pc226:cmRplyChg>
            </pc226:cmChg>
          </p:ext>
        </pc:extLst>
      </pc:sldChg>
      <pc:sldChg chg="addSp delSp modSp new mod">
        <pc:chgData name="Ryanne Harrah" userId="4e323fa8-9a2e-45f0-b4bd-8415ce4b16bc" providerId="ADAL" clId="{A1171513-4340-4304-B024-52C159C86CFF}" dt="2024-07-22T16:55:02.314" v="9137" actId="20577"/>
        <pc:sldMkLst>
          <pc:docMk/>
          <pc:sldMk cId="4258451561" sldId="2147471475"/>
        </pc:sldMkLst>
        <pc:spChg chg="add del">
          <ac:chgData name="Ryanne Harrah" userId="4e323fa8-9a2e-45f0-b4bd-8415ce4b16bc" providerId="ADAL" clId="{A1171513-4340-4304-B024-52C159C86CFF}" dt="2024-07-22T16:53:35.092" v="9058" actId="931"/>
          <ac:spMkLst>
            <pc:docMk/>
            <pc:sldMk cId="4258451561" sldId="2147471475"/>
            <ac:spMk id="2" creationId="{3367B88D-7CE2-E511-1FAE-5399749EC0E3}"/>
          </ac:spMkLst>
        </pc:spChg>
        <pc:spChg chg="mod">
          <ac:chgData name="Ryanne Harrah" userId="4e323fa8-9a2e-45f0-b4bd-8415ce4b16bc" providerId="ADAL" clId="{A1171513-4340-4304-B024-52C159C86CFF}" dt="2024-07-22T16:55:02.314" v="9137" actId="20577"/>
          <ac:spMkLst>
            <pc:docMk/>
            <pc:sldMk cId="4258451561" sldId="2147471475"/>
            <ac:spMk id="3" creationId="{83253F09-CA72-70FD-21EC-2244BDFC7BDF}"/>
          </ac:spMkLst>
        </pc:spChg>
        <pc:spChg chg="mod">
          <ac:chgData name="Ryanne Harrah" userId="4e323fa8-9a2e-45f0-b4bd-8415ce4b16bc" providerId="ADAL" clId="{A1171513-4340-4304-B024-52C159C86CFF}" dt="2024-07-22T16:54:51.323" v="9118" actId="20577"/>
          <ac:spMkLst>
            <pc:docMk/>
            <pc:sldMk cId="4258451561" sldId="2147471475"/>
            <ac:spMk id="4" creationId="{AA5727BC-BB5E-2565-09C4-7DFA34F577FB}"/>
          </ac:spMkLst>
        </pc:spChg>
        <pc:spChg chg="mod">
          <ac:chgData name="Ryanne Harrah" userId="4e323fa8-9a2e-45f0-b4bd-8415ce4b16bc" providerId="ADAL" clId="{A1171513-4340-4304-B024-52C159C86CFF}" dt="2024-07-22T16:54:57.314" v="9132" actId="20577"/>
          <ac:spMkLst>
            <pc:docMk/>
            <pc:sldMk cId="4258451561" sldId="2147471475"/>
            <ac:spMk id="5" creationId="{14DEAAA3-F19A-3310-9F81-95B3A66EADB7}"/>
          </ac:spMkLst>
        </pc:spChg>
        <pc:picChg chg="add mod">
          <ac:chgData name="Ryanne Harrah" userId="4e323fa8-9a2e-45f0-b4bd-8415ce4b16bc" providerId="ADAL" clId="{A1171513-4340-4304-B024-52C159C86CFF}" dt="2024-07-22T16:52:54.008" v="9057" actId="931"/>
          <ac:picMkLst>
            <pc:docMk/>
            <pc:sldMk cId="4258451561" sldId="2147471475"/>
            <ac:picMk id="7" creationId="{7A713C4D-47FB-5B63-9935-5E77C536DA24}"/>
          </ac:picMkLst>
        </pc:picChg>
        <pc:picChg chg="add mod ord">
          <ac:chgData name="Ryanne Harrah" userId="4e323fa8-9a2e-45f0-b4bd-8415ce4b16bc" providerId="ADAL" clId="{A1171513-4340-4304-B024-52C159C86CFF}" dt="2024-07-22T16:54:36.111" v="9073" actId="1076"/>
          <ac:picMkLst>
            <pc:docMk/>
            <pc:sldMk cId="4258451561" sldId="2147471475"/>
            <ac:picMk id="9" creationId="{4C720D02-30C7-EA07-CA99-3185749EFE12}"/>
          </ac:picMkLst>
        </pc:picChg>
      </pc:sldChg>
      <pc:sldMasterChg chg="modSldLayout">
        <pc:chgData name="Ryanne Harrah" userId="4e323fa8-9a2e-45f0-b4bd-8415ce4b16bc" providerId="ADAL" clId="{A1171513-4340-4304-B024-52C159C86CFF}" dt="2024-07-22T16:55:40.208" v="9145" actId="20577"/>
        <pc:sldMasterMkLst>
          <pc:docMk/>
          <pc:sldMasterMk cId="4274930610" sldId="2147483648"/>
        </pc:sldMasterMkLst>
        <pc:sldLayoutChg chg="modSp mod">
          <pc:chgData name="Ryanne Harrah" userId="4e323fa8-9a2e-45f0-b4bd-8415ce4b16bc" providerId="ADAL" clId="{A1171513-4340-4304-B024-52C159C86CFF}" dt="2024-07-22T16:55:40.208" v="9145" actId="20577"/>
          <pc:sldLayoutMkLst>
            <pc:docMk/>
            <pc:sldMasterMk cId="4274930610" sldId="2147483648"/>
            <pc:sldLayoutMk cId="1925171029" sldId="2147483722"/>
          </pc:sldLayoutMkLst>
          <pc:spChg chg="mod">
            <ac:chgData name="Ryanne Harrah" userId="4e323fa8-9a2e-45f0-b4bd-8415ce4b16bc" providerId="ADAL" clId="{A1171513-4340-4304-B024-52C159C86CFF}" dt="2024-07-22T16:55:40.208" v="9145" actId="20577"/>
            <ac:spMkLst>
              <pc:docMk/>
              <pc:sldMasterMk cId="4274930610" sldId="2147483648"/>
              <pc:sldLayoutMk cId="1925171029" sldId="2147483722"/>
              <ac:spMk id="3" creationId="{B5F6A9C5-B95F-04B9-461E-041E2F598735}"/>
            </ac:spMkLst>
          </pc:spChg>
        </pc:sldLayoutChg>
      </pc:sldMasterChg>
    </pc:docChg>
  </pc:docChgLst>
  <pc:docChgLst>
    <pc:chgData name="Sara White" userId="4909766c-bab3-48e1-b5a3-605ba955969f" providerId="ADAL" clId="{99AF1009-ADFA-4BEC-B1B6-49DA17B36F6C}"/>
    <pc:docChg chg="modSld">
      <pc:chgData name="Sara White" userId="4909766c-bab3-48e1-b5a3-605ba955969f" providerId="ADAL" clId="{99AF1009-ADFA-4BEC-B1B6-49DA17B36F6C}" dt="2024-02-06T08:53:44.674" v="11"/>
      <pc:docMkLst>
        <pc:docMk/>
      </pc:docMkLst>
      <pc:sldChg chg="modSp mod addCm modCm">
        <pc:chgData name="Sara White" userId="4909766c-bab3-48e1-b5a3-605ba955969f" providerId="ADAL" clId="{99AF1009-ADFA-4BEC-B1B6-49DA17B36F6C}" dt="2024-02-06T08:53:44.674" v="11"/>
        <pc:sldMkLst>
          <pc:docMk/>
          <pc:sldMk cId="727898176" sldId="2147471462"/>
        </pc:sldMkLst>
        <pc:spChg chg="mod">
          <ac:chgData name="Sara White" userId="4909766c-bab3-48e1-b5a3-605ba955969f" providerId="ADAL" clId="{99AF1009-ADFA-4BEC-B1B6-49DA17B36F6C}" dt="2024-02-06T08:51:24.102" v="9" actId="20577"/>
          <ac:spMkLst>
            <pc:docMk/>
            <pc:sldMk cId="727898176" sldId="2147471462"/>
            <ac:spMk id="3" creationId="{1F0E5A02-38CA-62DF-A239-71BBD7B82CC1}"/>
          </ac:spMkLst>
        </pc:spChg>
        <pc:extLst>
          <p:ext xmlns:p="http://schemas.openxmlformats.org/presentationml/2006/main" uri="{D6D511B9-2390-475A-947B-AFAB55BFBCF1}">
            <pc226:cmChg xmlns:pc226="http://schemas.microsoft.com/office/powerpoint/2022/06/main/command" chg="add">
              <pc226:chgData name="Sara White" userId="4909766c-bab3-48e1-b5a3-605ba955969f" providerId="ADAL" clId="{99AF1009-ADFA-4BEC-B1B6-49DA17B36F6C}" dt="2024-02-06T08:52:40.002" v="10"/>
              <pc2:cmMkLst xmlns:pc2="http://schemas.microsoft.com/office/powerpoint/2019/9/main/command">
                <pc:docMk/>
                <pc:sldMk cId="727898176" sldId="2147471462"/>
                <pc2:cmMk id="{958B4F56-E045-4462-B51B-85367B802119}"/>
              </pc2:cmMkLst>
            </pc226:cmChg>
            <pc226:cmChg xmlns:pc226="http://schemas.microsoft.com/office/powerpoint/2022/06/main/command" chg="mod">
              <pc226:chgData name="Sara White" userId="4909766c-bab3-48e1-b5a3-605ba955969f" providerId="ADAL" clId="{99AF1009-ADFA-4BEC-B1B6-49DA17B36F6C}" dt="2024-02-06T08:51:24.102" v="9" actId="20577"/>
              <pc2:cmMkLst xmlns:pc2="http://schemas.microsoft.com/office/powerpoint/2019/9/main/command">
                <pc:docMk/>
                <pc:sldMk cId="727898176" sldId="2147471462"/>
                <pc2:cmMk id="{6C67D979-8CA8-455E-A108-DACEC427A249}"/>
              </pc2:cmMkLst>
              <pc226:cmRplyChg chg="add">
                <pc226:chgData name="Sara White" userId="4909766c-bab3-48e1-b5a3-605ba955969f" providerId="ADAL" clId="{99AF1009-ADFA-4BEC-B1B6-49DA17B36F6C}" dt="2024-02-06T08:50:37.655" v="0"/>
                <pc2:cmRplyMkLst xmlns:pc2="http://schemas.microsoft.com/office/powerpoint/2019/9/main/command">
                  <pc:docMk/>
                  <pc:sldMk cId="727898176" sldId="2147471462"/>
                  <pc2:cmMk id="{6C67D979-8CA8-455E-A108-DACEC427A249}"/>
                  <pc2:cmRplyMk id="{21CB50E6-7CD6-4AA2-BEED-F4B78B9F92E2}"/>
                </pc2:cmRplyMkLst>
              </pc226:cmRplyChg>
            </pc226:cmChg>
            <pc226:cmChg xmlns:pc226="http://schemas.microsoft.com/office/powerpoint/2022/06/main/command" chg="add">
              <pc226:chgData name="Sara White" userId="4909766c-bab3-48e1-b5a3-605ba955969f" providerId="ADAL" clId="{99AF1009-ADFA-4BEC-B1B6-49DA17B36F6C}" dt="2024-02-06T08:53:44.674" v="11"/>
              <pc2:cmMkLst xmlns:pc2="http://schemas.microsoft.com/office/powerpoint/2019/9/main/command">
                <pc:docMk/>
                <pc:sldMk cId="727898176" sldId="2147471462"/>
                <pc2:cmMk id="{82891CB1-8522-4CC7-87CD-2CB03B61984C}"/>
              </pc2:cmMkLst>
            </pc226:cmChg>
          </p:ext>
        </pc:extLst>
      </pc:sldChg>
    </pc:docChg>
  </pc:docChgLst>
  <pc:docChgLst>
    <pc:chgData name="Sara White" userId="4909766c-bab3-48e1-b5a3-605ba955969f" providerId="ADAL" clId="{F0F1BC84-3649-447C-B556-CC51FEBCFCA8}"/>
    <pc:docChg chg="delSld delSection modSection">
      <pc:chgData name="Sara White" userId="4909766c-bab3-48e1-b5a3-605ba955969f" providerId="ADAL" clId="{F0F1BC84-3649-447C-B556-CC51FEBCFCA8}" dt="2024-01-26T21:55:22.752" v="2" actId="17851"/>
      <pc:docMkLst>
        <pc:docMk/>
      </pc:docMkLst>
      <pc:sldChg chg="del">
        <pc:chgData name="Sara White" userId="4909766c-bab3-48e1-b5a3-605ba955969f" providerId="ADAL" clId="{F0F1BC84-3649-447C-B556-CC51FEBCFCA8}" dt="2024-01-26T21:55:11.981" v="1" actId="47"/>
        <pc:sldMkLst>
          <pc:docMk/>
          <pc:sldMk cId="3233345529" sldId="464"/>
        </pc:sldMkLst>
      </pc:sldChg>
      <pc:sldChg chg="del">
        <pc:chgData name="Sara White" userId="4909766c-bab3-48e1-b5a3-605ba955969f" providerId="ADAL" clId="{F0F1BC84-3649-447C-B556-CC51FEBCFCA8}" dt="2024-01-26T21:55:07.369" v="0" actId="47"/>
        <pc:sldMkLst>
          <pc:docMk/>
          <pc:sldMk cId="2492673251" sldId="465"/>
        </pc:sldMkLst>
      </pc:sldChg>
      <pc:sldChg chg="del">
        <pc:chgData name="Sara White" userId="4909766c-bab3-48e1-b5a3-605ba955969f" providerId="ADAL" clId="{F0F1BC84-3649-447C-B556-CC51FEBCFCA8}" dt="2024-01-26T21:55:07.369" v="0" actId="47"/>
        <pc:sldMkLst>
          <pc:docMk/>
          <pc:sldMk cId="2997403253" sldId="466"/>
        </pc:sldMkLst>
      </pc:sldChg>
      <pc:sldChg chg="del">
        <pc:chgData name="Sara White" userId="4909766c-bab3-48e1-b5a3-605ba955969f" providerId="ADAL" clId="{F0F1BC84-3649-447C-B556-CC51FEBCFCA8}" dt="2024-01-26T21:55:07.369" v="0" actId="47"/>
        <pc:sldMkLst>
          <pc:docMk/>
          <pc:sldMk cId="1794010881" sldId="467"/>
        </pc:sldMkLst>
      </pc:sldChg>
      <pc:sldChg chg="del">
        <pc:chgData name="Sara White" userId="4909766c-bab3-48e1-b5a3-605ba955969f" providerId="ADAL" clId="{F0F1BC84-3649-447C-B556-CC51FEBCFCA8}" dt="2024-01-26T21:55:07.369" v="0" actId="47"/>
        <pc:sldMkLst>
          <pc:docMk/>
          <pc:sldMk cId="2059253276" sldId="473"/>
        </pc:sldMkLst>
      </pc:sldChg>
    </pc:docChg>
  </pc:docChgLst>
  <pc:docChgLst>
    <pc:chgData name="Elle Manton" userId="d9d694fa-797c-41e2-84a4-48649f3bd34a" providerId="ADAL" clId="{CBBD4A41-4067-409F-8780-76DD94545493}"/>
    <pc:docChg chg="undo redo custSel addSld delSld modSld sldOrd modSection">
      <pc:chgData name="Elle Manton" userId="d9d694fa-797c-41e2-84a4-48649f3bd34a" providerId="ADAL" clId="{CBBD4A41-4067-409F-8780-76DD94545493}" dt="2024-07-26T02:03:10.642" v="955" actId="47"/>
      <pc:docMkLst>
        <pc:docMk/>
      </pc:docMkLst>
      <pc:sldChg chg="addCm">
        <pc:chgData name="Elle Manton" userId="d9d694fa-797c-41e2-84a4-48649f3bd34a" providerId="ADAL" clId="{CBBD4A41-4067-409F-8780-76DD94545493}" dt="2024-07-22T00:59:58.238" v="0"/>
        <pc:sldMkLst>
          <pc:docMk/>
          <pc:sldMk cId="3862362007" sldId="325"/>
        </pc:sldMkLst>
        <pc:extLst>
          <p:ext xmlns:p="http://schemas.openxmlformats.org/presentationml/2006/main" uri="{D6D511B9-2390-475A-947B-AFAB55BFBCF1}">
            <pc226:cmChg xmlns:pc226="http://schemas.microsoft.com/office/powerpoint/2022/06/main/command" chg="add">
              <pc226:chgData name="Elle Manton" userId="d9d694fa-797c-41e2-84a4-48649f3bd34a" providerId="ADAL" clId="{CBBD4A41-4067-409F-8780-76DD94545493}" dt="2024-07-22T00:59:58.238" v="0"/>
              <pc2:cmMkLst xmlns:pc2="http://schemas.microsoft.com/office/powerpoint/2019/9/main/command">
                <pc:docMk/>
                <pc:sldMk cId="3862362007" sldId="325"/>
                <pc2:cmMk id="{048A42C2-EDFF-424A-85A5-2E5D9A4D11ED}"/>
              </pc2:cmMkLst>
            </pc226:cmChg>
          </p:ext>
        </pc:extLst>
      </pc:sldChg>
      <pc:sldChg chg="addSp delSp modSp del mod addCm delCm">
        <pc:chgData name="Elle Manton" userId="d9d694fa-797c-41e2-84a4-48649f3bd34a" providerId="ADAL" clId="{CBBD4A41-4067-409F-8780-76DD94545493}" dt="2024-07-26T02:03:10.642" v="955" actId="47"/>
        <pc:sldMkLst>
          <pc:docMk/>
          <pc:sldMk cId="2605010467" sldId="2147471464"/>
        </pc:sldMkLst>
        <pc:spChg chg="add del">
          <ac:chgData name="Elle Manton" userId="d9d694fa-797c-41e2-84a4-48649f3bd34a" providerId="ADAL" clId="{CBBD4A41-4067-409F-8780-76DD94545493}" dt="2024-07-22T01:02:52.405" v="37"/>
          <ac:spMkLst>
            <pc:docMk/>
            <pc:sldMk cId="2605010467" sldId="2147471464"/>
            <ac:spMk id="4" creationId="{8102B1BD-DDC4-9033-EF9C-6958C23E508A}"/>
          </ac:spMkLst>
        </pc:spChg>
        <pc:spChg chg="add del mod">
          <ac:chgData name="Elle Manton" userId="d9d694fa-797c-41e2-84a4-48649f3bd34a" providerId="ADAL" clId="{CBBD4A41-4067-409F-8780-76DD94545493}" dt="2024-07-22T01:02:52.421" v="39"/>
          <ac:spMkLst>
            <pc:docMk/>
            <pc:sldMk cId="2605010467" sldId="2147471464"/>
            <ac:spMk id="6" creationId="{6531535C-C3EA-7990-2E7A-E6AC76B53E9E}"/>
          </ac:spMkLst>
        </pc:spChg>
        <pc:graphicFrameChg chg="mod">
          <ac:chgData name="Elle Manton" userId="d9d694fa-797c-41e2-84a4-48649f3bd34a" providerId="ADAL" clId="{CBBD4A41-4067-409F-8780-76DD94545493}" dt="2024-07-26T01:48:24.098" v="416" actId="14100"/>
          <ac:graphicFrameMkLst>
            <pc:docMk/>
            <pc:sldMk cId="2605010467" sldId="2147471464"/>
            <ac:graphicFrameMk id="5" creationId="{F6B9110D-30E8-9D9E-789B-090A0799B0C9}"/>
          </ac:graphicFrameMkLst>
        </pc:graphicFrameChg>
        <pc:extLst>
          <p:ext xmlns:p="http://schemas.openxmlformats.org/presentationml/2006/main" uri="{D6D511B9-2390-475A-947B-AFAB55BFBCF1}">
            <pc226:cmChg xmlns:pc226="http://schemas.microsoft.com/office/powerpoint/2022/06/main/command" chg="add">
              <pc226:chgData name="Elle Manton" userId="d9d694fa-797c-41e2-84a4-48649f3bd34a" providerId="ADAL" clId="{CBBD4A41-4067-409F-8780-76DD94545493}" dt="2024-07-22T01:02:42.876" v="35"/>
              <pc2:cmMkLst xmlns:pc2="http://schemas.microsoft.com/office/powerpoint/2019/9/main/command">
                <pc:docMk/>
                <pc:sldMk cId="2605010467" sldId="2147471464"/>
                <pc2:cmMk id="{8EA7737C-015B-44CE-92A1-B1473B142E98}"/>
              </pc2:cmMkLst>
            </pc226:cmChg>
            <pc226:cmChg xmlns:pc226="http://schemas.microsoft.com/office/powerpoint/2022/06/main/command" chg="del">
              <pc226:chgData name="Elle Manton" userId="d9d694fa-797c-41e2-84a4-48649f3bd34a" providerId="ADAL" clId="{CBBD4A41-4067-409F-8780-76DD94545493}" dt="2024-07-26T02:02:59.378" v="954"/>
              <pc2:cmMkLst xmlns:pc2="http://schemas.microsoft.com/office/powerpoint/2019/9/main/command">
                <pc:docMk/>
                <pc:sldMk cId="2605010467" sldId="2147471464"/>
                <pc2:cmMk id="{2618BBD7-C043-471A-BD07-8BB0E7460E0B}"/>
              </pc2:cmMkLst>
            </pc226:cmChg>
          </p:ext>
        </pc:extLst>
      </pc:sldChg>
      <pc:sldChg chg="modSp mod">
        <pc:chgData name="Elle Manton" userId="d9d694fa-797c-41e2-84a4-48649f3bd34a" providerId="ADAL" clId="{CBBD4A41-4067-409F-8780-76DD94545493}" dt="2024-07-26T01:58:16.120" v="751" actId="20577"/>
        <pc:sldMkLst>
          <pc:docMk/>
          <pc:sldMk cId="3538948567" sldId="2147471465"/>
        </pc:sldMkLst>
        <pc:spChg chg="mod">
          <ac:chgData name="Elle Manton" userId="d9d694fa-797c-41e2-84a4-48649f3bd34a" providerId="ADAL" clId="{CBBD4A41-4067-409F-8780-76DD94545493}" dt="2024-07-26T01:55:54.265" v="733" actId="1076"/>
          <ac:spMkLst>
            <pc:docMk/>
            <pc:sldMk cId="3538948567" sldId="2147471465"/>
            <ac:spMk id="2" creationId="{A29A6C12-CF8C-9BEF-DA6E-9BEACAB13B83}"/>
          </ac:spMkLst>
        </pc:spChg>
        <pc:spChg chg="mod">
          <ac:chgData name="Elle Manton" userId="d9d694fa-797c-41e2-84a4-48649f3bd34a" providerId="ADAL" clId="{CBBD4A41-4067-409F-8780-76DD94545493}" dt="2024-07-26T01:56:12.738" v="736" actId="114"/>
          <ac:spMkLst>
            <pc:docMk/>
            <pc:sldMk cId="3538948567" sldId="2147471465"/>
            <ac:spMk id="3" creationId="{4B0381E0-C9D5-BFE4-BB10-4DD1290A21C6}"/>
          </ac:spMkLst>
        </pc:spChg>
        <pc:spChg chg="mod">
          <ac:chgData name="Elle Manton" userId="d9d694fa-797c-41e2-84a4-48649f3bd34a" providerId="ADAL" clId="{CBBD4A41-4067-409F-8780-76DD94545493}" dt="2024-07-26T01:58:16.120" v="751" actId="20577"/>
          <ac:spMkLst>
            <pc:docMk/>
            <pc:sldMk cId="3538948567" sldId="2147471465"/>
            <ac:spMk id="5" creationId="{DD9E28BB-F3EC-95E3-5F9B-C5554995B1E5}"/>
          </ac:spMkLst>
        </pc:spChg>
      </pc:sldChg>
      <pc:sldChg chg="modSp mod addCm delCm modCm">
        <pc:chgData name="Elle Manton" userId="d9d694fa-797c-41e2-84a4-48649f3bd34a" providerId="ADAL" clId="{CBBD4A41-4067-409F-8780-76DD94545493}" dt="2024-07-26T02:02:52.590" v="953"/>
        <pc:sldMkLst>
          <pc:docMk/>
          <pc:sldMk cId="374828669" sldId="2147471468"/>
        </pc:sldMkLst>
        <pc:spChg chg="mod">
          <ac:chgData name="Elle Manton" userId="d9d694fa-797c-41e2-84a4-48649f3bd34a" providerId="ADAL" clId="{CBBD4A41-4067-409F-8780-76DD94545493}" dt="2024-07-26T02:02:43.808" v="952" actId="1076"/>
          <ac:spMkLst>
            <pc:docMk/>
            <pc:sldMk cId="374828669" sldId="2147471468"/>
            <ac:spMk id="5" creationId="{37D30BC7-3ECC-82BD-F05C-91F42ECAB294}"/>
          </ac:spMkLst>
        </pc:spChg>
        <pc:extLst>
          <p:ext xmlns:p="http://schemas.openxmlformats.org/presentationml/2006/main" uri="{D6D511B9-2390-475A-947B-AFAB55BFBCF1}">
            <pc226:cmChg xmlns:pc226="http://schemas.microsoft.com/office/powerpoint/2022/06/main/command" chg="add del mod">
              <pc226:chgData name="Elle Manton" userId="d9d694fa-797c-41e2-84a4-48649f3bd34a" providerId="ADAL" clId="{CBBD4A41-4067-409F-8780-76DD94545493}" dt="2024-07-26T02:02:52.590" v="953"/>
              <pc2:cmMkLst xmlns:pc2="http://schemas.microsoft.com/office/powerpoint/2019/9/main/command">
                <pc:docMk/>
                <pc:sldMk cId="374828669" sldId="2147471468"/>
                <pc2:cmMk id="{2F37A921-49C8-465C-921D-AD2B76715D68}"/>
              </pc2:cmMkLst>
            </pc226:cmChg>
          </p:ext>
        </pc:extLst>
      </pc:sldChg>
      <pc:sldChg chg="modSp mod addCm">
        <pc:chgData name="Elle Manton" userId="d9d694fa-797c-41e2-84a4-48649f3bd34a" providerId="ADAL" clId="{CBBD4A41-4067-409F-8780-76DD94545493}" dt="2024-07-22T01:12:26.446" v="155" actId="400"/>
        <pc:sldMkLst>
          <pc:docMk/>
          <pc:sldMk cId="1265269095" sldId="2147471469"/>
        </pc:sldMkLst>
        <pc:spChg chg="mod">
          <ac:chgData name="Elle Manton" userId="d9d694fa-797c-41e2-84a4-48649f3bd34a" providerId="ADAL" clId="{CBBD4A41-4067-409F-8780-76DD94545493}" dt="2024-07-22T01:12:26.446" v="155" actId="400"/>
          <ac:spMkLst>
            <pc:docMk/>
            <pc:sldMk cId="1265269095" sldId="2147471469"/>
            <ac:spMk id="3" creationId="{4347296C-4097-FE7D-BAEE-E5164069B886}"/>
          </ac:spMkLst>
        </pc:spChg>
        <pc:extLst>
          <p:ext xmlns:p="http://schemas.openxmlformats.org/presentationml/2006/main" uri="{D6D511B9-2390-475A-947B-AFAB55BFBCF1}">
            <pc226:cmChg xmlns:pc226="http://schemas.microsoft.com/office/powerpoint/2022/06/main/command" chg="add">
              <pc226:chgData name="Elle Manton" userId="d9d694fa-797c-41e2-84a4-48649f3bd34a" providerId="ADAL" clId="{CBBD4A41-4067-409F-8780-76DD94545493}" dt="2024-07-22T01:11:56.123" v="151"/>
              <pc2:cmMkLst xmlns:pc2="http://schemas.microsoft.com/office/powerpoint/2019/9/main/command">
                <pc:docMk/>
                <pc:sldMk cId="1265269095" sldId="2147471469"/>
                <pc2:cmMk id="{243EAB35-F8DA-45B3-9902-9B698BFED6CD}"/>
              </pc2:cmMkLst>
            </pc226:cmChg>
            <pc226:cmChg xmlns:pc226="http://schemas.microsoft.com/office/powerpoint/2022/06/main/command" chg="add">
              <pc226:chgData name="Elle Manton" userId="d9d694fa-797c-41e2-84a4-48649f3bd34a" providerId="ADAL" clId="{CBBD4A41-4067-409F-8780-76DD94545493}" dt="2024-07-22T01:09:47.689" v="150"/>
              <pc2:cmMkLst xmlns:pc2="http://schemas.microsoft.com/office/powerpoint/2019/9/main/command">
                <pc:docMk/>
                <pc:sldMk cId="1265269095" sldId="2147471469"/>
                <pc2:cmMk id="{27121DB0-92DB-4906-9967-BE5F5A53C245}"/>
              </pc2:cmMkLst>
            </pc226:cmChg>
          </p:ext>
        </pc:extLst>
      </pc:sldChg>
      <pc:sldChg chg="modSp mod addCm">
        <pc:chgData name="Elle Manton" userId="d9d694fa-797c-41e2-84a4-48649f3bd34a" providerId="ADAL" clId="{CBBD4A41-4067-409F-8780-76DD94545493}" dt="2024-07-26T01:55:50.161" v="732" actId="1076"/>
        <pc:sldMkLst>
          <pc:docMk/>
          <pc:sldMk cId="266668644" sldId="2147471470"/>
        </pc:sldMkLst>
        <pc:spChg chg="mod">
          <ac:chgData name="Elle Manton" userId="d9d694fa-797c-41e2-84a4-48649f3bd34a" providerId="ADAL" clId="{CBBD4A41-4067-409F-8780-76DD94545493}" dt="2024-07-26T01:55:50.161" v="732" actId="1076"/>
          <ac:spMkLst>
            <pc:docMk/>
            <pc:sldMk cId="266668644" sldId="2147471470"/>
            <ac:spMk id="2" creationId="{739D1C07-EF0C-BCC1-A900-0747735B8652}"/>
          </ac:spMkLst>
        </pc:spChg>
        <pc:spChg chg="mod">
          <ac:chgData name="Elle Manton" userId="d9d694fa-797c-41e2-84a4-48649f3bd34a" providerId="ADAL" clId="{CBBD4A41-4067-409F-8780-76DD94545493}" dt="2024-07-26T01:55:35.661" v="731" actId="14100"/>
          <ac:spMkLst>
            <pc:docMk/>
            <pc:sldMk cId="266668644" sldId="2147471470"/>
            <ac:spMk id="3" creationId="{AA056ED0-A367-5DAD-CA60-87B462C14EA7}"/>
          </ac:spMkLst>
        </pc:spChg>
        <pc:extLst>
          <p:ext xmlns:p="http://schemas.openxmlformats.org/presentationml/2006/main" uri="{D6D511B9-2390-475A-947B-AFAB55BFBCF1}">
            <pc226:cmChg xmlns:pc226="http://schemas.microsoft.com/office/powerpoint/2022/06/main/command" chg="add">
              <pc226:chgData name="Elle Manton" userId="d9d694fa-797c-41e2-84a4-48649f3bd34a" providerId="ADAL" clId="{CBBD4A41-4067-409F-8780-76DD94545493}" dt="2024-07-22T01:07:50.547" v="90"/>
              <pc2:cmMkLst xmlns:pc2="http://schemas.microsoft.com/office/powerpoint/2019/9/main/command">
                <pc:docMk/>
                <pc:sldMk cId="266668644" sldId="2147471470"/>
                <pc2:cmMk id="{1F74A020-6945-4DBF-A9D8-2EF60CF973A1}"/>
              </pc2:cmMkLst>
            </pc226:cmChg>
          </p:ext>
        </pc:extLst>
      </pc:sldChg>
      <pc:sldChg chg="modSp mod ord addCm">
        <pc:chgData name="Elle Manton" userId="d9d694fa-797c-41e2-84a4-48649f3bd34a" providerId="ADAL" clId="{CBBD4A41-4067-409F-8780-76DD94545493}" dt="2024-07-26T01:56:20.180" v="738"/>
        <pc:sldMkLst>
          <pc:docMk/>
          <pc:sldMk cId="73617924" sldId="2147471472"/>
        </pc:sldMkLst>
        <pc:spChg chg="mod">
          <ac:chgData name="Elle Manton" userId="d9d694fa-797c-41e2-84a4-48649f3bd34a" providerId="ADAL" clId="{CBBD4A41-4067-409F-8780-76DD94545493}" dt="2024-07-22T01:04:15.120" v="45" actId="108"/>
          <ac:spMkLst>
            <pc:docMk/>
            <pc:sldMk cId="73617924" sldId="2147471472"/>
            <ac:spMk id="6" creationId="{E596F8B7-99FF-980C-DFE5-F9A47F490C8B}"/>
          </ac:spMkLst>
        </pc:spChg>
        <pc:extLst>
          <p:ext xmlns:p="http://schemas.openxmlformats.org/presentationml/2006/main" uri="{D6D511B9-2390-475A-947B-AFAB55BFBCF1}">
            <pc226:cmChg xmlns:pc226="http://schemas.microsoft.com/office/powerpoint/2022/06/main/command" chg="add">
              <pc226:chgData name="Elle Manton" userId="d9d694fa-797c-41e2-84a4-48649f3bd34a" providerId="ADAL" clId="{CBBD4A41-4067-409F-8780-76DD94545493}" dt="2024-07-22T01:06:00.388" v="46"/>
              <pc2:cmMkLst xmlns:pc2="http://schemas.microsoft.com/office/powerpoint/2019/9/main/command">
                <pc:docMk/>
                <pc:sldMk cId="73617924" sldId="2147471472"/>
                <pc2:cmMk id="{8B2F3F38-2EAB-4E95-8775-F9DD0028F748}"/>
              </pc2:cmMkLst>
            </pc226:cmChg>
          </p:ext>
        </pc:extLst>
      </pc:sldChg>
      <pc:sldChg chg="modSp mod">
        <pc:chgData name="Elle Manton" userId="d9d694fa-797c-41e2-84a4-48649f3bd34a" providerId="ADAL" clId="{CBBD4A41-4067-409F-8780-76DD94545493}" dt="2024-07-26T01:56:34.034" v="740" actId="1076"/>
        <pc:sldMkLst>
          <pc:docMk/>
          <pc:sldMk cId="3209904657" sldId="2147471473"/>
        </pc:sldMkLst>
        <pc:spChg chg="mod">
          <ac:chgData name="Elle Manton" userId="d9d694fa-797c-41e2-84a4-48649f3bd34a" providerId="ADAL" clId="{CBBD4A41-4067-409F-8780-76DD94545493}" dt="2024-07-22T01:12:50.669" v="157" actId="400"/>
          <ac:spMkLst>
            <pc:docMk/>
            <pc:sldMk cId="3209904657" sldId="2147471473"/>
            <ac:spMk id="3" creationId="{46EDDAC9-C09C-1DB6-7DDE-AA9151E35405}"/>
          </ac:spMkLst>
        </pc:spChg>
        <pc:picChg chg="mod">
          <ac:chgData name="Elle Manton" userId="d9d694fa-797c-41e2-84a4-48649f3bd34a" providerId="ADAL" clId="{CBBD4A41-4067-409F-8780-76DD94545493}" dt="2024-07-26T01:56:34.034" v="740" actId="1076"/>
          <ac:picMkLst>
            <pc:docMk/>
            <pc:sldMk cId="3209904657" sldId="2147471473"/>
            <ac:picMk id="7" creationId="{EC960F9D-3279-7A12-B351-9829D2123FC5}"/>
          </ac:picMkLst>
        </pc:picChg>
      </pc:sldChg>
      <pc:sldChg chg="addCm delCm">
        <pc:chgData name="Elle Manton" userId="d9d694fa-797c-41e2-84a4-48649f3bd34a" providerId="ADAL" clId="{CBBD4A41-4067-409F-8780-76DD94545493}" dt="2024-07-26T01:57:45.043" v="741"/>
        <pc:sldMkLst>
          <pc:docMk/>
          <pc:sldMk cId="54119345" sldId="2147471474"/>
        </pc:sldMkLst>
        <pc:extLst>
          <p:ext xmlns:p="http://schemas.openxmlformats.org/presentationml/2006/main" uri="{D6D511B9-2390-475A-947B-AFAB55BFBCF1}">
            <pc226:cmChg xmlns:pc226="http://schemas.microsoft.com/office/powerpoint/2022/06/main/command" chg="add del">
              <pc226:chgData name="Elle Manton" userId="d9d694fa-797c-41e2-84a4-48649f3bd34a" providerId="ADAL" clId="{CBBD4A41-4067-409F-8780-76DD94545493}" dt="2024-07-26T01:57:45.043" v="741"/>
              <pc2:cmMkLst xmlns:pc2="http://schemas.microsoft.com/office/powerpoint/2019/9/main/command">
                <pc:docMk/>
                <pc:sldMk cId="54119345" sldId="2147471474"/>
                <pc2:cmMk id="{B8D9E583-7285-49A0-889C-47ADDFABC251}"/>
              </pc2:cmMkLst>
            </pc226:cmChg>
          </p:ext>
        </pc:extLst>
      </pc:sldChg>
      <pc:sldChg chg="addSp delSp modSp mod">
        <pc:chgData name="Elle Manton" userId="d9d694fa-797c-41e2-84a4-48649f3bd34a" providerId="ADAL" clId="{CBBD4A41-4067-409F-8780-76DD94545493}" dt="2024-07-26T01:31:06.732" v="180" actId="1076"/>
        <pc:sldMkLst>
          <pc:docMk/>
          <pc:sldMk cId="4258451561" sldId="2147471475"/>
        </pc:sldMkLst>
        <pc:spChg chg="del mod">
          <ac:chgData name="Elle Manton" userId="d9d694fa-797c-41e2-84a4-48649f3bd34a" providerId="ADAL" clId="{CBBD4A41-4067-409F-8780-76DD94545493}" dt="2024-07-26T01:30:19.480" v="168" actId="478"/>
          <ac:spMkLst>
            <pc:docMk/>
            <pc:sldMk cId="4258451561" sldId="2147471475"/>
            <ac:spMk id="3" creationId="{83253F09-CA72-70FD-21EC-2244BDFC7BDF}"/>
          </ac:spMkLst>
        </pc:spChg>
        <pc:spChg chg="add del mod">
          <ac:chgData name="Elle Manton" userId="d9d694fa-797c-41e2-84a4-48649f3bd34a" providerId="ADAL" clId="{CBBD4A41-4067-409F-8780-76DD94545493}" dt="2024-07-26T01:31:00.540" v="179" actId="931"/>
          <ac:spMkLst>
            <pc:docMk/>
            <pc:sldMk cId="4258451561" sldId="2147471475"/>
            <ac:spMk id="8" creationId="{3332DC3C-236A-3AB4-1CD2-A22EEBB47496}"/>
          </ac:spMkLst>
        </pc:spChg>
        <pc:picChg chg="add mod">
          <ac:chgData name="Elle Manton" userId="d9d694fa-797c-41e2-84a4-48649f3bd34a" providerId="ADAL" clId="{CBBD4A41-4067-409F-8780-76DD94545493}" dt="2024-07-26T01:31:06.732" v="180" actId="1076"/>
          <ac:picMkLst>
            <pc:docMk/>
            <pc:sldMk cId="4258451561" sldId="2147471475"/>
            <ac:picMk id="6" creationId="{8E14D7D6-95BD-CF01-462B-D5D1BFD84238}"/>
          </ac:picMkLst>
        </pc:picChg>
        <pc:picChg chg="del">
          <ac:chgData name="Elle Manton" userId="d9d694fa-797c-41e2-84a4-48649f3bd34a" providerId="ADAL" clId="{CBBD4A41-4067-409F-8780-76DD94545493}" dt="2024-07-26T01:30:25.490" v="170" actId="478"/>
          <ac:picMkLst>
            <pc:docMk/>
            <pc:sldMk cId="4258451561" sldId="2147471475"/>
            <ac:picMk id="9" creationId="{4C720D02-30C7-EA07-CA99-3185749EFE12}"/>
          </ac:picMkLst>
        </pc:picChg>
        <pc:picChg chg="add mod">
          <ac:chgData name="Elle Manton" userId="d9d694fa-797c-41e2-84a4-48649f3bd34a" providerId="ADAL" clId="{CBBD4A41-4067-409F-8780-76DD94545493}" dt="2024-07-26T01:31:00.540" v="179" actId="931"/>
          <ac:picMkLst>
            <pc:docMk/>
            <pc:sldMk cId="4258451561" sldId="2147471475"/>
            <ac:picMk id="11" creationId="{5CFA12F5-CB6A-C4AB-DFB7-C21CAD3165C7}"/>
          </ac:picMkLst>
        </pc:picChg>
      </pc:sldChg>
      <pc:sldChg chg="addSp delSp modSp add mod delCm">
        <pc:chgData name="Elle Manton" userId="d9d694fa-797c-41e2-84a4-48649f3bd34a" providerId="ADAL" clId="{CBBD4A41-4067-409F-8780-76DD94545493}" dt="2024-07-26T01:55:15.370" v="729"/>
        <pc:sldMkLst>
          <pc:docMk/>
          <pc:sldMk cId="1484843549" sldId="2147471476"/>
        </pc:sldMkLst>
        <pc:spChg chg="add del mod">
          <ac:chgData name="Elle Manton" userId="d9d694fa-797c-41e2-84a4-48649f3bd34a" providerId="ADAL" clId="{CBBD4A41-4067-409F-8780-76DD94545493}" dt="2024-07-26T01:44:16.859" v="371" actId="478"/>
          <ac:spMkLst>
            <pc:docMk/>
            <pc:sldMk cId="1484843549" sldId="2147471476"/>
            <ac:spMk id="6" creationId="{9146D57A-3744-E53D-F6A6-E4BCDE4F2B8D}"/>
          </ac:spMkLst>
        </pc:spChg>
        <pc:spChg chg="del">
          <ac:chgData name="Elle Manton" userId="d9d694fa-797c-41e2-84a4-48649f3bd34a" providerId="ADAL" clId="{CBBD4A41-4067-409F-8780-76DD94545493}" dt="2024-07-26T01:44:20.031" v="373" actId="478"/>
          <ac:spMkLst>
            <pc:docMk/>
            <pc:sldMk cId="1484843549" sldId="2147471476"/>
            <ac:spMk id="10" creationId="{1333F1DF-9719-402D-9D72-179E62B405B6}"/>
          </ac:spMkLst>
        </pc:spChg>
        <pc:spChg chg="del">
          <ac:chgData name="Elle Manton" userId="d9d694fa-797c-41e2-84a4-48649f3bd34a" providerId="ADAL" clId="{CBBD4A41-4067-409F-8780-76DD94545493}" dt="2024-07-26T01:44:18.879" v="372" actId="478"/>
          <ac:spMkLst>
            <pc:docMk/>
            <pc:sldMk cId="1484843549" sldId="2147471476"/>
            <ac:spMk id="11" creationId="{FFE2164B-7841-F327-0865-46A44DB02312}"/>
          </ac:spMkLst>
        </pc:spChg>
        <pc:graphicFrameChg chg="del mod">
          <ac:chgData name="Elle Manton" userId="d9d694fa-797c-41e2-84a4-48649f3bd34a" providerId="ADAL" clId="{CBBD4A41-4067-409F-8780-76DD94545493}" dt="2024-07-26T01:44:15.522" v="370" actId="478"/>
          <ac:graphicFrameMkLst>
            <pc:docMk/>
            <pc:sldMk cId="1484843549" sldId="2147471476"/>
            <ac:graphicFrameMk id="5" creationId="{F6B9110D-30E8-9D9E-789B-090A0799B0C9}"/>
          </ac:graphicFrameMkLst>
        </pc:graphicFrameChg>
        <pc:graphicFrameChg chg="add mod modGraphic">
          <ac:chgData name="Elle Manton" userId="d9d694fa-797c-41e2-84a4-48649f3bd34a" providerId="ADAL" clId="{CBBD4A41-4067-409F-8780-76DD94545493}" dt="2024-07-26T01:55:06.100" v="728" actId="313"/>
          <ac:graphicFrameMkLst>
            <pc:docMk/>
            <pc:sldMk cId="1484843549" sldId="2147471476"/>
            <ac:graphicFrameMk id="7" creationId="{790ACC25-05C2-02BC-4D71-8849A2A54337}"/>
          </ac:graphicFrameMkLst>
        </pc:graphicFrameChg>
        <pc:extLst>
          <p:ext xmlns:p="http://schemas.openxmlformats.org/presentationml/2006/main" uri="{D6D511B9-2390-475A-947B-AFAB55BFBCF1}">
            <pc226:cmChg xmlns:pc226="http://schemas.microsoft.com/office/powerpoint/2022/06/main/command" chg="del">
              <pc226:chgData name="Elle Manton" userId="d9d694fa-797c-41e2-84a4-48649f3bd34a" providerId="ADAL" clId="{CBBD4A41-4067-409F-8780-76DD94545493}" dt="2024-07-26T01:55:15.370" v="729"/>
              <pc2:cmMkLst xmlns:pc2="http://schemas.microsoft.com/office/powerpoint/2019/9/main/command">
                <pc:docMk/>
                <pc:sldMk cId="1484843549" sldId="2147471476"/>
                <pc2:cmMk id="{B3E52B80-C68B-4339-A845-C95CDE2B0C63}"/>
              </pc2:cmMkLst>
            </pc226:cmChg>
          </p:ext>
        </pc:extLst>
      </pc:sldChg>
      <pc:sldChg chg="addSp delSp modSp add del mod">
        <pc:chgData name="Elle Manton" userId="d9d694fa-797c-41e2-84a4-48649f3bd34a" providerId="ADAL" clId="{CBBD4A41-4067-409F-8780-76DD94545493}" dt="2024-07-26T01:48:17.951" v="415" actId="47"/>
        <pc:sldMkLst>
          <pc:docMk/>
          <pc:sldMk cId="2836036471" sldId="2147471477"/>
        </pc:sldMkLst>
        <pc:spChg chg="add mod">
          <ac:chgData name="Elle Manton" userId="d9d694fa-797c-41e2-84a4-48649f3bd34a" providerId="ADAL" clId="{CBBD4A41-4067-409F-8780-76DD94545493}" dt="2024-07-26T01:48:10.276" v="414" actId="20577"/>
          <ac:spMkLst>
            <pc:docMk/>
            <pc:sldMk cId="2836036471" sldId="2147471477"/>
            <ac:spMk id="4" creationId="{33DF573A-B74C-F4B8-D211-0ABF07A74A9D}"/>
          </ac:spMkLst>
        </pc:spChg>
        <pc:graphicFrameChg chg="del">
          <ac:chgData name="Elle Manton" userId="d9d694fa-797c-41e2-84a4-48649f3bd34a" providerId="ADAL" clId="{CBBD4A41-4067-409F-8780-76DD94545493}" dt="2024-07-26T01:46:56.522" v="397" actId="478"/>
          <ac:graphicFrameMkLst>
            <pc:docMk/>
            <pc:sldMk cId="2836036471" sldId="2147471477"/>
            <ac:graphicFrameMk id="7" creationId="{790ACC25-05C2-02BC-4D71-8849A2A54337}"/>
          </ac:graphicFrameMkLst>
        </pc:graphicFrameChg>
      </pc:sldChg>
    </pc:docChg>
  </pc:docChgLst>
  <pc:docChgLst>
    <pc:chgData name="Ryanne Harrah" userId="S::rharrah@fpsb.org::4e323fa8-9a2e-45f0-b4bd-8415ce4b16bc" providerId="AD" clId="Web-{EF648CDD-3FAF-6953-B411-7A775754E645}"/>
    <pc:docChg chg="">
      <pc:chgData name="Ryanne Harrah" userId="S::rharrah@fpsb.org::4e323fa8-9a2e-45f0-b4bd-8415ce4b16bc" providerId="AD" clId="Web-{EF648CDD-3FAF-6953-B411-7A775754E645}" dt="2024-07-22T20:45:35.895" v="2"/>
      <pc:docMkLst>
        <pc:docMk/>
      </pc:docMkLst>
      <pc:sldChg chg="addCm delCm modCm">
        <pc:chgData name="Ryanne Harrah" userId="S::rharrah@fpsb.org::4e323fa8-9a2e-45f0-b4bd-8415ce4b16bc" providerId="AD" clId="Web-{EF648CDD-3FAF-6953-B411-7A775754E645}" dt="2024-07-22T20:45:35.895" v="2"/>
        <pc:sldMkLst>
          <pc:docMk/>
          <pc:sldMk cId="2605010467" sldId="2147471464"/>
        </pc:sldMkLst>
        <pc:extLst>
          <p:ext xmlns:p="http://schemas.openxmlformats.org/presentationml/2006/main" uri="{D6D511B9-2390-475A-947B-AFAB55BFBCF1}">
            <pc226:cmChg xmlns:pc226="http://schemas.microsoft.com/office/powerpoint/2022/06/main/command" chg="del">
              <pc226:chgData name="Ryanne Harrah" userId="S::rharrah@fpsb.org::4e323fa8-9a2e-45f0-b4bd-8415ce4b16bc" providerId="AD" clId="Web-{EF648CDD-3FAF-6953-B411-7A775754E645}" dt="2024-07-22T20:45:08.129" v="1"/>
              <pc2:cmMkLst xmlns:pc2="http://schemas.microsoft.com/office/powerpoint/2019/9/main/command">
                <pc:docMk/>
                <pc:sldMk cId="2605010467" sldId="2147471464"/>
                <pc2:cmMk id="{8EA7737C-015B-44CE-92A1-B1473B142E98}"/>
              </pc2:cmMkLst>
            </pc226:cmChg>
            <pc226:cmChg xmlns:pc226="http://schemas.microsoft.com/office/powerpoint/2022/06/main/command" chg="add">
              <pc226:chgData name="Ryanne Harrah" userId="S::rharrah@fpsb.org::4e323fa8-9a2e-45f0-b4bd-8415ce4b16bc" providerId="AD" clId="Web-{EF648CDD-3FAF-6953-B411-7A775754E645}" dt="2024-07-22T20:45:35.895" v="2"/>
              <pc2:cmMkLst xmlns:pc2="http://schemas.microsoft.com/office/powerpoint/2019/9/main/command">
                <pc:docMk/>
                <pc:sldMk cId="2605010467" sldId="2147471464"/>
                <pc2:cmMk id="{2618BBD7-C043-471A-BD07-8BB0E7460E0B}"/>
              </pc2:cmMkLst>
              <pc226:cmRplyChg chg="add">
                <pc226:chgData name="Ryanne Harrah" userId="S::rharrah@fpsb.org::4e323fa8-9a2e-45f0-b4bd-8415ce4b16bc" providerId="AD" clId="Web-{EF648CDD-3FAF-6953-B411-7A775754E645}" dt="2024-07-22T20:45:35.895" v="2"/>
                <pc2:cmRplyMkLst xmlns:pc2="http://schemas.microsoft.com/office/powerpoint/2019/9/main/command">
                  <pc:docMk/>
                  <pc:sldMk cId="2605010467" sldId="2147471464"/>
                  <pc2:cmMk id="{2618BBD7-C043-471A-BD07-8BB0E7460E0B}"/>
                  <pc2:cmRplyMk id="{1C3608E4-14A9-4B67-A232-B7B87721A44D}"/>
                </pc2:cmRplyMkLst>
              </pc226:cmRplyChg>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E107F-38EE-A54B-9B90-F46AD02CBAAB}" type="datetimeFigureOut">
              <a:rPr lang="en-US" smtClean="0"/>
              <a:t>7/29/2024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A42DD-1B63-DF42-9CD2-6E6BD4FCA25B}" type="slidenum">
              <a:rPr lang="en-US" smtClean="0"/>
              <a:t>‹#›</a:t>
            </a:fld>
            <a:endParaRPr lang="en-US" dirty="0"/>
          </a:p>
        </p:txBody>
      </p:sp>
    </p:spTree>
    <p:extLst>
      <p:ext uri="{BB962C8B-B14F-4D97-AF65-F5344CB8AC3E}">
        <p14:creationId xmlns:p14="http://schemas.microsoft.com/office/powerpoint/2010/main" val="25229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1.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1.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1.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1.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6.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14.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14.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7.xml"/><Relationship Id="rId4" Type="http://schemas.openxmlformats.org/officeDocument/2006/relationships/image" Target="../media/image1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7.xml"/><Relationship Id="rId4" Type="http://schemas.openxmlformats.org/officeDocument/2006/relationships/image" Target="../media/image14.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14.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tyle 1 (Blue)">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987C09-683D-3861-BCA2-45C834AF033B}"/>
              </a:ext>
            </a:extLst>
          </p:cNvPr>
          <p:cNvSpPr/>
          <p:nvPr userDrawn="1"/>
        </p:nvSpPr>
        <p:spPr>
          <a:xfrm>
            <a:off x="0" y="5067300"/>
            <a:ext cx="12192000" cy="179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26011A43-3F00-390E-B3D6-3BEEA47C47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039" y="5656102"/>
            <a:ext cx="4941369" cy="623668"/>
          </a:xfrm>
          <a:prstGeom prst="rect">
            <a:avLst/>
          </a:prstGeom>
        </p:spPr>
      </p:pic>
      <p:sp>
        <p:nvSpPr>
          <p:cNvPr id="6" name="Picture Placeholder 16">
            <a:extLst>
              <a:ext uri="{FF2B5EF4-FFF2-40B4-BE49-F238E27FC236}">
                <a16:creationId xmlns:a16="http://schemas.microsoft.com/office/drawing/2014/main" id="{23BF66A0-E247-A2E4-6436-51A9ECC8EB5F}"/>
              </a:ext>
            </a:extLst>
          </p:cNvPr>
          <p:cNvSpPr>
            <a:spLocks noGrp="1"/>
          </p:cNvSpPr>
          <p:nvPr>
            <p:ph type="pic" sz="quarter" idx="18" hasCustomPrompt="1"/>
          </p:nvPr>
        </p:nvSpPr>
        <p:spPr>
          <a:xfrm>
            <a:off x="6624661" y="723970"/>
            <a:ext cx="4806008" cy="4809530"/>
          </a:xfrm>
          <a:custGeom>
            <a:avLst/>
            <a:gdLst>
              <a:gd name="connsiteX0" fmla="*/ 1876997 w 3648675"/>
              <a:gd name="connsiteY0" fmla="*/ 1878806 h 3651349"/>
              <a:gd name="connsiteX1" fmla="*/ 3471953 w 3648675"/>
              <a:gd name="connsiteY1" fmla="*/ 1878806 h 3651349"/>
              <a:gd name="connsiteX2" fmla="*/ 3648675 w 3648675"/>
              <a:gd name="connsiteY2" fmla="*/ 2055614 h 3651349"/>
              <a:gd name="connsiteX3" fmla="*/ 3648675 w 3648675"/>
              <a:gd name="connsiteY3" fmla="*/ 3651349 h 3651349"/>
              <a:gd name="connsiteX4" fmla="*/ 2053719 w 3648675"/>
              <a:gd name="connsiteY4" fmla="*/ 3651349 h 3651349"/>
              <a:gd name="connsiteX5" fmla="*/ 1876997 w 3648675"/>
              <a:gd name="connsiteY5" fmla="*/ 3474541 h 3651349"/>
              <a:gd name="connsiteX6" fmla="*/ 176722 w 3648675"/>
              <a:gd name="connsiteY6" fmla="*/ 1877913 h 3651349"/>
              <a:gd name="connsiteX7" fmla="*/ 1771678 w 3648675"/>
              <a:gd name="connsiteY7" fmla="*/ 1877913 h 3651349"/>
              <a:gd name="connsiteX8" fmla="*/ 1771678 w 3648675"/>
              <a:gd name="connsiteY8" fmla="*/ 3474541 h 3651349"/>
              <a:gd name="connsiteX9" fmla="*/ 1594957 w 3648675"/>
              <a:gd name="connsiteY9" fmla="*/ 3650456 h 3651349"/>
              <a:gd name="connsiteX10" fmla="*/ 0 w 3648675"/>
              <a:gd name="connsiteY10" fmla="*/ 3650456 h 3651349"/>
              <a:gd name="connsiteX11" fmla="*/ 0 w 3648675"/>
              <a:gd name="connsiteY11" fmla="*/ 2054721 h 3651349"/>
              <a:gd name="connsiteX12" fmla="*/ 176722 w 3648675"/>
              <a:gd name="connsiteY12" fmla="*/ 1877913 h 3651349"/>
              <a:gd name="connsiteX13" fmla="*/ 0 w 3648675"/>
              <a:gd name="connsiteY13" fmla="*/ 0 h 3651349"/>
              <a:gd name="connsiteX14" fmla="*/ 1594957 w 3648675"/>
              <a:gd name="connsiteY14" fmla="*/ 0 h 3651349"/>
              <a:gd name="connsiteX15" fmla="*/ 1771678 w 3648675"/>
              <a:gd name="connsiteY15" fmla="*/ 176808 h 3651349"/>
              <a:gd name="connsiteX16" fmla="*/ 1771678 w 3648675"/>
              <a:gd name="connsiteY16" fmla="*/ 1772543 h 3651349"/>
              <a:gd name="connsiteX17" fmla="*/ 176722 w 3648675"/>
              <a:gd name="connsiteY17" fmla="*/ 1772543 h 3651349"/>
              <a:gd name="connsiteX18" fmla="*/ 0 w 3648675"/>
              <a:gd name="connsiteY18" fmla="*/ 1596628 h 36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8675" h="3651349">
                <a:moveTo>
                  <a:pt x="1876997" y="1878806"/>
                </a:moveTo>
                <a:lnTo>
                  <a:pt x="3471953" y="1878806"/>
                </a:lnTo>
                <a:cubicBezTo>
                  <a:pt x="3569240" y="1878806"/>
                  <a:pt x="3648675" y="1957388"/>
                  <a:pt x="3648675" y="2055614"/>
                </a:cubicBezTo>
                <a:lnTo>
                  <a:pt x="3648675" y="3651349"/>
                </a:lnTo>
                <a:lnTo>
                  <a:pt x="2053719" y="3651349"/>
                </a:lnTo>
                <a:cubicBezTo>
                  <a:pt x="1955540" y="3651349"/>
                  <a:pt x="1876997" y="3571875"/>
                  <a:pt x="1876997" y="3474541"/>
                </a:cubicBezTo>
                <a:close/>
                <a:moveTo>
                  <a:pt x="176722" y="1877913"/>
                </a:moveTo>
                <a:lnTo>
                  <a:pt x="1771678" y="1877913"/>
                </a:lnTo>
                <a:lnTo>
                  <a:pt x="1771678" y="3474541"/>
                </a:lnTo>
                <a:cubicBezTo>
                  <a:pt x="1771678" y="3571875"/>
                  <a:pt x="1693135" y="3651349"/>
                  <a:pt x="1594957" y="3650456"/>
                </a:cubicBezTo>
                <a:lnTo>
                  <a:pt x="0" y="3650456"/>
                </a:lnTo>
                <a:lnTo>
                  <a:pt x="0" y="2054721"/>
                </a:lnTo>
                <a:cubicBezTo>
                  <a:pt x="0" y="1957388"/>
                  <a:pt x="78543" y="1877913"/>
                  <a:pt x="176722" y="1877913"/>
                </a:cubicBezTo>
                <a:close/>
                <a:moveTo>
                  <a:pt x="0" y="0"/>
                </a:moveTo>
                <a:lnTo>
                  <a:pt x="1594957" y="0"/>
                </a:lnTo>
                <a:cubicBezTo>
                  <a:pt x="1693135" y="0"/>
                  <a:pt x="1771678" y="79474"/>
                  <a:pt x="1771678" y="176808"/>
                </a:cubicBezTo>
                <a:lnTo>
                  <a:pt x="1771678" y="1772543"/>
                </a:lnTo>
                <a:lnTo>
                  <a:pt x="176722" y="1772543"/>
                </a:lnTo>
                <a:cubicBezTo>
                  <a:pt x="78543" y="1773436"/>
                  <a:pt x="0" y="1693962"/>
                  <a:pt x="0" y="1596628"/>
                </a:cubicBezTo>
                <a:close/>
              </a:path>
            </a:pathLst>
          </a:custGeom>
          <a:pattFill prst="pct40">
            <a:fgClr>
              <a:schemeClr val="bg2"/>
            </a:fgClr>
            <a:bgClr>
              <a:schemeClr val="bg1"/>
            </a:bgClr>
          </a:pattFill>
        </p:spPr>
        <p:txBody>
          <a:bodyPr wrap="square" anchor="ctr">
            <a:noAutofit/>
          </a:bodyPr>
          <a:lstStyle>
            <a:lvl1pPr marL="0" indent="0" algn="ctr">
              <a:buNone/>
              <a:defRPr/>
            </a:lvl1pPr>
          </a:lstStyle>
          <a:p>
            <a:r>
              <a:rPr lang="en-US" dirty="0"/>
              <a:t>Click to</a:t>
            </a:r>
          </a:p>
          <a:p>
            <a:r>
              <a:rPr lang="en-US" dirty="0"/>
              <a:t>insert picture</a:t>
            </a:r>
          </a:p>
        </p:txBody>
      </p:sp>
      <p:sp>
        <p:nvSpPr>
          <p:cNvPr id="11" name="Freeform 10">
            <a:extLst>
              <a:ext uri="{FF2B5EF4-FFF2-40B4-BE49-F238E27FC236}">
                <a16:creationId xmlns:a16="http://schemas.microsoft.com/office/drawing/2014/main" id="{C7FFE82E-DB5E-666B-BF9B-318947A889C1}"/>
              </a:ext>
            </a:extLst>
          </p:cNvPr>
          <p:cNvSpPr/>
          <p:nvPr/>
        </p:nvSpPr>
        <p:spPr>
          <a:xfrm>
            <a:off x="9231235" y="723970"/>
            <a:ext cx="2960764" cy="2335065"/>
          </a:xfrm>
          <a:custGeom>
            <a:avLst/>
            <a:gdLst>
              <a:gd name="connsiteX0" fmla="*/ 3596016 w 3596015"/>
              <a:gd name="connsiteY0" fmla="*/ 2836069 h 2836068"/>
              <a:gd name="connsiteX1" fmla="*/ 0 w 3596015"/>
              <a:gd name="connsiteY1" fmla="*/ 2836069 h 2836068"/>
              <a:gd name="connsiteX2" fmla="*/ 0 w 3596015"/>
              <a:gd name="connsiteY2" fmla="*/ 202704 h 2836068"/>
              <a:gd name="connsiteX3" fmla="*/ 202605 w 3596015"/>
              <a:gd name="connsiteY3" fmla="*/ 0 h 2836068"/>
              <a:gd name="connsiteX4" fmla="*/ 3596016 w 3596015"/>
              <a:gd name="connsiteY4" fmla="*/ 0 h 2836068"/>
              <a:gd name="connsiteX5" fmla="*/ 3596016 w 3596015"/>
              <a:gd name="connsiteY5" fmla="*/ 2836069 h 28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6015" h="2836068">
                <a:moveTo>
                  <a:pt x="3596016" y="2836069"/>
                </a:moveTo>
                <a:lnTo>
                  <a:pt x="0" y="2836069"/>
                </a:lnTo>
                <a:lnTo>
                  <a:pt x="0" y="202704"/>
                </a:lnTo>
                <a:cubicBezTo>
                  <a:pt x="0" y="91083"/>
                  <a:pt x="91038" y="0"/>
                  <a:pt x="202605" y="0"/>
                </a:cubicBezTo>
                <a:lnTo>
                  <a:pt x="3596016" y="0"/>
                </a:lnTo>
                <a:lnTo>
                  <a:pt x="3596016" y="2836069"/>
                </a:lnTo>
                <a:close/>
              </a:path>
            </a:pathLst>
          </a:custGeom>
          <a:solidFill>
            <a:srgbClr val="00ACD4"/>
          </a:solidFill>
          <a:ln w="8925" cap="flat">
            <a:noFill/>
            <a:prstDash val="solid"/>
            <a:miter/>
          </a:ln>
        </p:spPr>
        <p:txBody>
          <a:bodyPr rtlCol="0" anchor="ctr"/>
          <a:lstStyle/>
          <a:p>
            <a:endParaRPr lang="en-US" dirty="0"/>
          </a:p>
        </p:txBody>
      </p:sp>
      <p:sp>
        <p:nvSpPr>
          <p:cNvPr id="28" name="Text Placeholder 5">
            <a:extLst>
              <a:ext uri="{FF2B5EF4-FFF2-40B4-BE49-F238E27FC236}">
                <a16:creationId xmlns:a16="http://schemas.microsoft.com/office/drawing/2014/main" id="{585DDE5B-D088-414D-D2EF-A66FBFBA3A09}"/>
              </a:ext>
            </a:extLst>
          </p:cNvPr>
          <p:cNvSpPr>
            <a:spLocks noGrp="1"/>
          </p:cNvSpPr>
          <p:nvPr>
            <p:ph type="body" sz="quarter" idx="13" hasCustomPrompt="1"/>
          </p:nvPr>
        </p:nvSpPr>
        <p:spPr>
          <a:xfrm>
            <a:off x="838200" y="562570"/>
            <a:ext cx="5448300" cy="2566165"/>
          </a:xfrm>
        </p:spPr>
        <p:txBody>
          <a:bodyPr anchor="b">
            <a:noAutofit/>
          </a:bodyPr>
          <a:lstStyle>
            <a:lvl1pPr marL="0" indent="0" algn="l">
              <a:lnSpc>
                <a:spcPct val="100000"/>
              </a:lnSpc>
              <a:spcBef>
                <a:spcPts val="0"/>
              </a:spcBef>
              <a:spcAft>
                <a:spcPts val="1000"/>
              </a:spcAft>
              <a:buNone/>
              <a:defRPr sz="4400" b="1">
                <a:solidFill>
                  <a:schemeClr val="bg1"/>
                </a:solidFill>
              </a:defRPr>
            </a:lvl1pPr>
          </a:lstStyle>
          <a:p>
            <a:pPr lvl="0"/>
            <a:r>
              <a:rPr lang="en-GB" dirty="0"/>
              <a:t>Insert presentation</a:t>
            </a:r>
            <a:br>
              <a:rPr lang="en-GB" dirty="0"/>
            </a:br>
            <a:r>
              <a:rPr lang="en-GB" dirty="0"/>
              <a:t>title here</a:t>
            </a:r>
            <a:endParaRPr lang="en-US" dirty="0"/>
          </a:p>
        </p:txBody>
      </p:sp>
      <p:sp>
        <p:nvSpPr>
          <p:cNvPr id="29" name="Text Placeholder 5">
            <a:extLst>
              <a:ext uri="{FF2B5EF4-FFF2-40B4-BE49-F238E27FC236}">
                <a16:creationId xmlns:a16="http://schemas.microsoft.com/office/drawing/2014/main" id="{95317A26-7DCC-A226-FA08-4E313A41D0D3}"/>
              </a:ext>
            </a:extLst>
          </p:cNvPr>
          <p:cNvSpPr>
            <a:spLocks noGrp="1"/>
          </p:cNvSpPr>
          <p:nvPr>
            <p:ph type="body" sz="quarter" idx="12" hasCustomPrompt="1"/>
          </p:nvPr>
        </p:nvSpPr>
        <p:spPr>
          <a:xfrm>
            <a:off x="838199" y="3405482"/>
            <a:ext cx="5448300" cy="610739"/>
          </a:xfrm>
        </p:spPr>
        <p:txBody>
          <a:bodyPr>
            <a:normAutofit/>
          </a:bodyPr>
          <a:lstStyle>
            <a:lvl1pPr marL="0" indent="0">
              <a:lnSpc>
                <a:spcPct val="100000"/>
              </a:lnSpc>
              <a:spcBef>
                <a:spcPts val="0"/>
              </a:spcBef>
              <a:spcAft>
                <a:spcPts val="400"/>
              </a:spcAft>
              <a:buNone/>
              <a:defRPr sz="2800" b="0">
                <a:solidFill>
                  <a:schemeClr val="bg1"/>
                </a:solidFill>
              </a:defRPr>
            </a:lvl1pPr>
          </a:lstStyle>
          <a:p>
            <a:pPr lvl="0"/>
            <a:r>
              <a:rPr lang="en-GB" dirty="0"/>
              <a:t>Insert subtitle here</a:t>
            </a:r>
            <a:endParaRPr lang="en-US" dirty="0"/>
          </a:p>
        </p:txBody>
      </p:sp>
      <p:sp>
        <p:nvSpPr>
          <p:cNvPr id="30" name="Text Placeholder 5">
            <a:extLst>
              <a:ext uri="{FF2B5EF4-FFF2-40B4-BE49-F238E27FC236}">
                <a16:creationId xmlns:a16="http://schemas.microsoft.com/office/drawing/2014/main" id="{61C91B47-4438-68F6-EC6E-63B8EC91C857}"/>
              </a:ext>
            </a:extLst>
          </p:cNvPr>
          <p:cNvSpPr>
            <a:spLocks noGrp="1"/>
          </p:cNvSpPr>
          <p:nvPr>
            <p:ph type="body" sz="quarter" idx="14" hasCustomPrompt="1"/>
          </p:nvPr>
        </p:nvSpPr>
        <p:spPr>
          <a:xfrm>
            <a:off x="838198" y="4110983"/>
            <a:ext cx="5448299" cy="341999"/>
          </a:xfrm>
        </p:spPr>
        <p:txBody>
          <a:bodyPr anchor="b">
            <a:normAutofit/>
          </a:bodyPr>
          <a:lstStyle>
            <a:lvl1pPr marL="0" indent="0">
              <a:buNone/>
              <a:defRPr sz="1600" b="0" cap="all" baseline="0">
                <a:solidFill>
                  <a:schemeClr val="bg1"/>
                </a:solidFill>
              </a:defRPr>
            </a:lvl1pPr>
          </a:lstStyle>
          <a:p>
            <a:pPr lvl="0"/>
            <a:r>
              <a:rPr lang="en-GB" dirty="0"/>
              <a:t>Presented by XXX on XXX</a:t>
            </a:r>
            <a:endParaRPr lang="en-US" dirty="0"/>
          </a:p>
        </p:txBody>
      </p:sp>
      <p:sp>
        <p:nvSpPr>
          <p:cNvPr id="5" name="TextBox 4">
            <a:extLst>
              <a:ext uri="{FF2B5EF4-FFF2-40B4-BE49-F238E27FC236}">
                <a16:creationId xmlns:a16="http://schemas.microsoft.com/office/drawing/2014/main" id="{4D893A9E-2882-D53A-C3EF-F9A0DEBDCE33}"/>
              </a:ext>
            </a:extLst>
          </p:cNvPr>
          <p:cNvSpPr txBox="1"/>
          <p:nvPr userDrawn="1"/>
        </p:nvSpPr>
        <p:spPr>
          <a:xfrm>
            <a:off x="8481197" y="6568738"/>
            <a:ext cx="2949472" cy="123111"/>
          </a:xfrm>
          <a:prstGeom prst="rect">
            <a:avLst/>
          </a:prstGeom>
          <a:noFill/>
        </p:spPr>
        <p:txBody>
          <a:bodyPr wrap="square" lIns="0" tIns="0" rIns="0" bIns="0">
            <a:spAutoFit/>
          </a:bodyPr>
          <a:lstStyle/>
          <a:p>
            <a:pPr algn="r"/>
            <a:r>
              <a:rPr lang="en-US" sz="800" dirty="0">
                <a:effectLst/>
                <a:latin typeface="+mn-lt"/>
                <a:ea typeface="Calibri" panose="020F0502020204030204" pitchFamily="34" charset="0"/>
                <a:cs typeface="Times New Roman" panose="02020603050405020304" pitchFamily="18" charset="0"/>
              </a:rPr>
              <a:t>Copyright © 2024 Financial Planning Standards Board Ltd.</a:t>
            </a:r>
            <a:r>
              <a:rPr lang="en-AU" sz="800" dirty="0">
                <a:effectLst/>
                <a:latin typeface="+mn-lt"/>
              </a:rPr>
              <a:t> </a:t>
            </a:r>
            <a:endParaRPr lang="en-US" sz="800" dirty="0">
              <a:latin typeface="+mn-lt"/>
            </a:endParaRPr>
          </a:p>
        </p:txBody>
      </p:sp>
    </p:spTree>
    <p:extLst>
      <p:ext uri="{BB962C8B-B14F-4D97-AF65-F5344CB8AC3E}">
        <p14:creationId xmlns:p14="http://schemas.microsoft.com/office/powerpoint/2010/main" val="119174215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urple)">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F1B6642-0C91-E257-D611-A60FC533D311}"/>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accent5"/>
          </a:solidFill>
          <a:ln w="12700" cap="flat">
            <a:noFill/>
            <a:prstDash val="solid"/>
            <a:miter/>
          </a:ln>
        </p:spPr>
        <p:txBody>
          <a:bodyPr wrap="square" rtlCol="0" anchor="ctr">
            <a:noAutofit/>
          </a:bodyPr>
          <a:lstStyle/>
          <a:p>
            <a:endParaRPr lang="en-US" dirty="0"/>
          </a:p>
        </p:txBody>
      </p:sp>
      <p:sp>
        <p:nvSpPr>
          <p:cNvPr id="3" name="Freeform 2">
            <a:extLst>
              <a:ext uri="{FF2B5EF4-FFF2-40B4-BE49-F238E27FC236}">
                <a16:creationId xmlns:a16="http://schemas.microsoft.com/office/drawing/2014/main" id="{36EB51AD-FEB2-60B3-FF62-5B473EB5B0C3}"/>
              </a:ext>
            </a:extLst>
          </p:cNvPr>
          <p:cNvSpPr/>
          <p:nvPr userDrawn="1"/>
        </p:nvSpPr>
        <p:spPr>
          <a:xfrm>
            <a:off x="235482"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blipFill>
            <a:blip r:embed="rId2">
              <a:alphaModFix amt="8000"/>
            </a:blip>
            <a:stretch>
              <a:fillRect t="-21468"/>
            </a:stretch>
          </a:blipFill>
          <a:ln w="12700" cap="flat">
            <a:noFill/>
            <a:prstDash val="solid"/>
            <a:miter/>
          </a:ln>
        </p:spPr>
        <p:txBody>
          <a:bodyPr wrap="square" rtlCol="0" anchor="ctr">
            <a:noAutofit/>
          </a:bodyPr>
          <a:lstStyle/>
          <a:p>
            <a:endParaRPr lang="en-US" dirty="0"/>
          </a:p>
        </p:txBody>
      </p:sp>
      <p:sp>
        <p:nvSpPr>
          <p:cNvPr id="7" name="Text Placeholder 5">
            <a:extLst>
              <a:ext uri="{FF2B5EF4-FFF2-40B4-BE49-F238E27FC236}">
                <a16:creationId xmlns:a16="http://schemas.microsoft.com/office/drawing/2014/main" id="{949DE89B-FD41-8655-6DB4-C9DA4ADFAED1}"/>
              </a:ext>
            </a:extLst>
          </p:cNvPr>
          <p:cNvSpPr>
            <a:spLocks noGrp="1"/>
          </p:cNvSpPr>
          <p:nvPr>
            <p:ph type="body" sz="quarter" idx="13" hasCustomPrompt="1"/>
          </p:nvPr>
        </p:nvSpPr>
        <p:spPr>
          <a:xfrm>
            <a:off x="2700892" y="2386881"/>
            <a:ext cx="6709326" cy="674975"/>
          </a:xfrm>
          <a:prstGeom prst="rect">
            <a:avLst/>
          </a:prstGeom>
        </p:spPr>
        <p:txBody>
          <a:bodyPr>
            <a:noAutofit/>
          </a:bodyPr>
          <a:lstStyle>
            <a:lvl1pPr marL="0" indent="0" algn="l">
              <a:lnSpc>
                <a:spcPct val="100000"/>
              </a:lnSpc>
              <a:spcBef>
                <a:spcPts val="0"/>
              </a:spcBef>
              <a:spcAft>
                <a:spcPts val="1000"/>
              </a:spcAft>
              <a:buNone/>
              <a:defRPr sz="4400" b="1">
                <a:solidFill>
                  <a:schemeClr val="bg1"/>
                </a:solidFill>
              </a:defRPr>
            </a:lvl1pPr>
          </a:lstStyle>
          <a:p>
            <a:pPr lvl="0"/>
            <a:r>
              <a:rPr lang="en-US" dirty="0"/>
              <a:t>Divider Heading Here and Here and Here</a:t>
            </a:r>
          </a:p>
        </p:txBody>
      </p:sp>
      <p:sp>
        <p:nvSpPr>
          <p:cNvPr id="5" name="Slide Number Placeholder 5">
            <a:extLst>
              <a:ext uri="{FF2B5EF4-FFF2-40B4-BE49-F238E27FC236}">
                <a16:creationId xmlns:a16="http://schemas.microsoft.com/office/drawing/2014/main" id="{23588ED8-563B-0E3E-BCCB-9AF462BA584D}"/>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sp>
        <p:nvSpPr>
          <p:cNvPr id="2" name="Text Placeholder 5">
            <a:extLst>
              <a:ext uri="{FF2B5EF4-FFF2-40B4-BE49-F238E27FC236}">
                <a16:creationId xmlns:a16="http://schemas.microsoft.com/office/drawing/2014/main" id="{FDDC2364-7017-81A9-1D54-D2A071614AD5}"/>
              </a:ext>
            </a:extLst>
          </p:cNvPr>
          <p:cNvSpPr>
            <a:spLocks noGrp="1"/>
          </p:cNvSpPr>
          <p:nvPr>
            <p:ph type="body" sz="quarter" idx="12" hasCustomPrompt="1"/>
          </p:nvPr>
        </p:nvSpPr>
        <p:spPr>
          <a:xfrm>
            <a:off x="2700891" y="5111249"/>
            <a:ext cx="6709326" cy="674975"/>
          </a:xfrm>
          <a:prstGeom prst="rect">
            <a:avLst/>
          </a:prstGeom>
        </p:spPr>
        <p:txBody>
          <a:bodyPr>
            <a:normAutofit/>
          </a:bodyPr>
          <a:lstStyle>
            <a:lvl1pPr marL="0" indent="0">
              <a:lnSpc>
                <a:spcPct val="100000"/>
              </a:lnSpc>
              <a:spcBef>
                <a:spcPts val="0"/>
              </a:spcBef>
              <a:spcAft>
                <a:spcPts val="400"/>
              </a:spcAft>
              <a:buNone/>
              <a:defRPr sz="2800" b="0">
                <a:solidFill>
                  <a:schemeClr val="bg1"/>
                </a:solidFill>
              </a:defRPr>
            </a:lvl1pPr>
          </a:lstStyle>
          <a:p>
            <a:pPr lvl="0"/>
            <a:r>
              <a:rPr lang="en-GB" dirty="0"/>
              <a:t>Insert subtitle here</a:t>
            </a:r>
            <a:endParaRPr lang="en-US" dirty="0"/>
          </a:p>
        </p:txBody>
      </p:sp>
      <p:pic>
        <p:nvPicPr>
          <p:cNvPr id="8" name="Graphic 7">
            <a:extLst>
              <a:ext uri="{FF2B5EF4-FFF2-40B4-BE49-F238E27FC236}">
                <a16:creationId xmlns:a16="http://schemas.microsoft.com/office/drawing/2014/main" id="{0474DD0D-2CB0-0720-8635-BDE7C94DEEC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0" y="6370788"/>
            <a:ext cx="1633031" cy="352647"/>
          </a:xfrm>
          <a:prstGeom prst="rect">
            <a:avLst/>
          </a:prstGeom>
        </p:spPr>
      </p:pic>
    </p:spTree>
    <p:extLst>
      <p:ext uri="{BB962C8B-B14F-4D97-AF65-F5344CB8AC3E}">
        <p14:creationId xmlns:p14="http://schemas.microsoft.com/office/powerpoint/2010/main" val="1350833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FP Introduc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C050E7-E9A3-51F1-6864-695759CED62A}"/>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sp>
        <p:nvSpPr>
          <p:cNvPr id="3" name="Rectangle 2">
            <a:extLst>
              <a:ext uri="{FF2B5EF4-FFF2-40B4-BE49-F238E27FC236}">
                <a16:creationId xmlns:a16="http://schemas.microsoft.com/office/drawing/2014/main" id="{D1D72A07-64BD-4E2E-491B-54AFE667FEFA}"/>
              </a:ext>
            </a:extLst>
          </p:cNvPr>
          <p:cNvSpPr/>
          <p:nvPr userDrawn="1"/>
        </p:nvSpPr>
        <p:spPr>
          <a:xfrm flipH="1">
            <a:off x="6202682" y="0"/>
            <a:ext cx="5989318" cy="623699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2CEEA1-E0A1-943C-8C43-BDF4FE1F8908}"/>
              </a:ext>
            </a:extLst>
          </p:cNvPr>
          <p:cNvSpPr txBox="1"/>
          <p:nvPr userDrawn="1"/>
        </p:nvSpPr>
        <p:spPr>
          <a:xfrm>
            <a:off x="838200" y="705080"/>
            <a:ext cx="4767072" cy="1107996"/>
          </a:xfrm>
          <a:prstGeom prst="rect">
            <a:avLst/>
          </a:prstGeom>
          <a:noFill/>
        </p:spPr>
        <p:txBody>
          <a:bodyPr wrap="square" lIns="0" tIns="0" rIns="0" bIns="0" rtlCol="0">
            <a:spAutoFit/>
          </a:bodyPr>
          <a:lstStyle/>
          <a:p>
            <a:pPr algn="l">
              <a:spcAft>
                <a:spcPts val="600"/>
              </a:spcAft>
            </a:pPr>
            <a:r>
              <a:rPr lang="en-AU" sz="3600" b="1" dirty="0">
                <a:solidFill>
                  <a:schemeClr val="tx2"/>
                </a:solidFill>
              </a:rPr>
              <a:t>Global excellence in financial planning</a:t>
            </a:r>
            <a:endParaRPr lang="en-US" sz="3600" b="1" dirty="0">
              <a:solidFill>
                <a:schemeClr val="tx2"/>
              </a:solidFill>
            </a:endParaRPr>
          </a:p>
        </p:txBody>
      </p:sp>
      <p:sp>
        <p:nvSpPr>
          <p:cNvPr id="7" name="TextBox 6">
            <a:extLst>
              <a:ext uri="{FF2B5EF4-FFF2-40B4-BE49-F238E27FC236}">
                <a16:creationId xmlns:a16="http://schemas.microsoft.com/office/drawing/2014/main" id="{2647CECA-482A-6A74-9FF4-3F2FB3FA7D01}"/>
              </a:ext>
            </a:extLst>
          </p:cNvPr>
          <p:cNvSpPr txBox="1"/>
          <p:nvPr userDrawn="1"/>
        </p:nvSpPr>
        <p:spPr>
          <a:xfrm>
            <a:off x="838200" y="2157984"/>
            <a:ext cx="5151120" cy="3323987"/>
          </a:xfrm>
          <a:prstGeom prst="rect">
            <a:avLst/>
          </a:prstGeom>
          <a:noFill/>
        </p:spPr>
        <p:txBody>
          <a:bodyPr wrap="square" lIns="0" tIns="0" rIns="0" bIns="0" rtlCol="0">
            <a:spAutoFit/>
          </a:bodyPr>
          <a:lstStyle/>
          <a:p>
            <a:pPr rtl="0"/>
            <a:r>
              <a:rPr lang="en-AU" sz="2400" b="0" i="0" dirty="0">
                <a:solidFill>
                  <a:srgbClr val="172B4D"/>
                </a:solidFill>
                <a:effectLst/>
                <a:latin typeface="+mn-lt"/>
              </a:rPr>
              <a:t>FPSB is the proud owner of the international CERTIFIED FINANCIAL PLANNER certification program.</a:t>
            </a:r>
          </a:p>
          <a:p>
            <a:pPr rtl="0"/>
            <a:br>
              <a:rPr lang="en-AU" sz="2400" dirty="0">
                <a:latin typeface="+mn-lt"/>
              </a:rPr>
            </a:br>
            <a:r>
              <a:rPr lang="en-AU" sz="2400" b="0" i="0" dirty="0">
                <a:solidFill>
                  <a:srgbClr val="172B4D"/>
                </a:solidFill>
                <a:effectLst/>
                <a:latin typeface="+mn-lt"/>
              </a:rPr>
              <a:t>Representing financial planning professionals who are committed to better serving their clients through rigorous international standards, ethical practices and lifelong learning.</a:t>
            </a:r>
            <a:endParaRPr lang="en-US" sz="2400" dirty="0">
              <a:solidFill>
                <a:schemeClr val="tx1"/>
              </a:solidFill>
              <a:latin typeface="+mn-lt"/>
            </a:endParaRPr>
          </a:p>
        </p:txBody>
      </p:sp>
      <p:pic>
        <p:nvPicPr>
          <p:cNvPr id="8" name="Graphic 7">
            <a:extLst>
              <a:ext uri="{FF2B5EF4-FFF2-40B4-BE49-F238E27FC236}">
                <a16:creationId xmlns:a16="http://schemas.microsoft.com/office/drawing/2014/main" id="{5485D651-1517-DE73-0AEC-A534508343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6975" y="2000580"/>
            <a:ext cx="3194050" cy="2235835"/>
          </a:xfrm>
          <a:prstGeom prst="rect">
            <a:avLst/>
          </a:prstGeom>
        </p:spPr>
      </p:pic>
      <p:pic>
        <p:nvPicPr>
          <p:cNvPr id="5" name="Graphic 4">
            <a:extLst>
              <a:ext uri="{FF2B5EF4-FFF2-40B4-BE49-F238E27FC236}">
                <a16:creationId xmlns:a16="http://schemas.microsoft.com/office/drawing/2014/main" id="{188BC666-E36D-21C5-E5EA-21A9C8668E2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88135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36483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5BB8FD9C-46D8-912E-9BC2-D3FCFFB6D3A5}"/>
              </a:ext>
            </a:extLst>
          </p:cNvPr>
          <p:cNvSpPr>
            <a:spLocks noGrp="1"/>
          </p:cNvSpPr>
          <p:nvPr>
            <p:ph type="title" hasCustomPrompt="1"/>
          </p:nvPr>
        </p:nvSpPr>
        <p:spPr>
          <a:xfrm>
            <a:off x="838200" y="705080"/>
            <a:ext cx="2043545" cy="985608"/>
          </a:xfrm>
          <a:prstGeom prst="rect">
            <a:avLst/>
          </a:prstGeom>
        </p:spPr>
        <p:txBody>
          <a:bodyPr/>
          <a:lstStyle>
            <a:lvl1pPr>
              <a:defRPr>
                <a:solidFill>
                  <a:schemeClr val="bg1"/>
                </a:solidFill>
              </a:defRPr>
            </a:lvl1pPr>
          </a:lstStyle>
          <a:p>
            <a:r>
              <a:rPr lang="en-GB" dirty="0"/>
              <a:t>Agenda title here</a:t>
            </a:r>
            <a:endParaRPr lang="en-US" dirty="0"/>
          </a:p>
        </p:txBody>
      </p:sp>
      <p:sp>
        <p:nvSpPr>
          <p:cNvPr id="6" name="Slide Number Placeholder 5">
            <a:extLst>
              <a:ext uri="{FF2B5EF4-FFF2-40B4-BE49-F238E27FC236}">
                <a16:creationId xmlns:a16="http://schemas.microsoft.com/office/drawing/2014/main" id="{8A5FE96B-F21E-D1DA-08BE-85AED1E6423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sp>
        <p:nvSpPr>
          <p:cNvPr id="7" name="Table Placeholder 6">
            <a:extLst>
              <a:ext uri="{FF2B5EF4-FFF2-40B4-BE49-F238E27FC236}">
                <a16:creationId xmlns:a16="http://schemas.microsoft.com/office/drawing/2014/main" id="{122C6A45-5B52-A45F-8249-B1295AC2800D}"/>
              </a:ext>
            </a:extLst>
          </p:cNvPr>
          <p:cNvSpPr>
            <a:spLocks noGrp="1"/>
          </p:cNvSpPr>
          <p:nvPr>
            <p:ph type="tbl" sz="quarter" idx="10" hasCustomPrompt="1"/>
          </p:nvPr>
        </p:nvSpPr>
        <p:spPr>
          <a:xfrm>
            <a:off x="4486564" y="705080"/>
            <a:ext cx="6867236" cy="5308370"/>
          </a:xfrm>
        </p:spPr>
        <p:txBody>
          <a:bodyPr anchor="ctr"/>
          <a:lstStyle>
            <a:lvl1pPr marL="0" indent="0" algn="ctr">
              <a:buNone/>
              <a:defRPr sz="2400"/>
            </a:lvl1pPr>
          </a:lstStyle>
          <a:p>
            <a:r>
              <a:rPr lang="en-US" dirty="0"/>
              <a:t>Click to insert table</a:t>
            </a:r>
          </a:p>
        </p:txBody>
      </p:sp>
      <p:pic>
        <p:nvPicPr>
          <p:cNvPr id="3" name="Graphic 2">
            <a:extLst>
              <a:ext uri="{FF2B5EF4-FFF2-40B4-BE49-F238E27FC236}">
                <a16:creationId xmlns:a16="http://schemas.microsoft.com/office/drawing/2014/main" id="{7B2B806A-E2F4-C58A-D500-6E625DBE8C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73468902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6FA1099-3558-CED6-6267-6501662E0D05}"/>
              </a:ext>
            </a:extLst>
          </p:cNvPr>
          <p:cNvSpPr>
            <a:spLocks noGrp="1"/>
          </p:cNvSpPr>
          <p:nvPr>
            <p:ph type="title"/>
          </p:nvPr>
        </p:nvSpPr>
        <p:spPr>
          <a:xfrm>
            <a:off x="838200" y="705080"/>
            <a:ext cx="10515600" cy="985608"/>
          </a:xfrm>
          <a:prstGeom prst="rect">
            <a:avLst/>
          </a:prstGeom>
        </p:spPr>
        <p:txBody>
          <a:body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E1C050E7-E9A3-51F1-6864-695759CED62A}"/>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7DF9F9D7-0B6A-56B4-F4B9-D7CC96B9A7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5507971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Colum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54F455-0BB1-67E4-48B0-95A4E1E93251}"/>
              </a:ext>
            </a:extLst>
          </p:cNvPr>
          <p:cNvSpPr>
            <a:spLocks noGrp="1"/>
          </p:cNvSpPr>
          <p:nvPr>
            <p:ph type="title"/>
          </p:nvPr>
        </p:nvSpPr>
        <p:spPr>
          <a:xfrm>
            <a:off x="838200" y="705080"/>
            <a:ext cx="10515600" cy="985608"/>
          </a:xfrm>
          <a:prstGeom prst="rect">
            <a:avLst/>
          </a:prstGeom>
        </p:spPr>
        <p:txBody>
          <a:bodyPr/>
          <a:lstStyle/>
          <a:p>
            <a:r>
              <a:rPr lang="en-GB" dirty="0"/>
              <a:t>Click to edit Master title style</a:t>
            </a:r>
            <a:endParaRPr lang="en-US" dirty="0"/>
          </a:p>
        </p:txBody>
      </p:sp>
      <p:sp>
        <p:nvSpPr>
          <p:cNvPr id="6" name="Text Placeholder 5">
            <a:extLst>
              <a:ext uri="{FF2B5EF4-FFF2-40B4-BE49-F238E27FC236}">
                <a16:creationId xmlns:a16="http://schemas.microsoft.com/office/drawing/2014/main" id="{31243F2F-C540-9951-DC5F-6DFD5D1B1FDC}"/>
              </a:ext>
            </a:extLst>
          </p:cNvPr>
          <p:cNvSpPr>
            <a:spLocks noGrp="1"/>
          </p:cNvSpPr>
          <p:nvPr>
            <p:ph type="body" sz="quarter" idx="10"/>
          </p:nvPr>
        </p:nvSpPr>
        <p:spPr>
          <a:xfrm>
            <a:off x="838200" y="1855788"/>
            <a:ext cx="10515600"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7" name="Slide Number Placeholder 5">
            <a:extLst>
              <a:ext uri="{FF2B5EF4-FFF2-40B4-BE49-F238E27FC236}">
                <a16:creationId xmlns:a16="http://schemas.microsoft.com/office/drawing/2014/main" id="{A77D19FC-DB77-3BA8-B560-457763D5831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588892ED-1E7E-80D4-443C-3313958CA0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616649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2591C6ED-67AB-C329-C4DC-47B337123342}"/>
              </a:ext>
            </a:extLst>
          </p:cNvPr>
          <p:cNvSpPr>
            <a:spLocks noGrp="1"/>
          </p:cNvSpPr>
          <p:nvPr>
            <p:ph type="body" sz="quarter" idx="14"/>
          </p:nvPr>
        </p:nvSpPr>
        <p:spPr>
          <a:xfrm>
            <a:off x="838200" y="1849437"/>
            <a:ext cx="5016690"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4" name="Text Placeholder 5">
            <a:extLst>
              <a:ext uri="{FF2B5EF4-FFF2-40B4-BE49-F238E27FC236}">
                <a16:creationId xmlns:a16="http://schemas.microsoft.com/office/drawing/2014/main" id="{4C77CFF4-98C1-DECC-2D20-857F21CDF057}"/>
              </a:ext>
            </a:extLst>
          </p:cNvPr>
          <p:cNvSpPr>
            <a:spLocks noGrp="1"/>
          </p:cNvSpPr>
          <p:nvPr>
            <p:ph type="body" sz="quarter" idx="15"/>
          </p:nvPr>
        </p:nvSpPr>
        <p:spPr>
          <a:xfrm>
            <a:off x="6337205" y="1849437"/>
            <a:ext cx="5016690"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9" name="Title 2">
            <a:extLst>
              <a:ext uri="{FF2B5EF4-FFF2-40B4-BE49-F238E27FC236}">
                <a16:creationId xmlns:a16="http://schemas.microsoft.com/office/drawing/2014/main" id="{FE89E7D2-860E-FC99-4C35-9B8A0BFB60E7}"/>
              </a:ext>
            </a:extLst>
          </p:cNvPr>
          <p:cNvSpPr>
            <a:spLocks noGrp="1"/>
          </p:cNvSpPr>
          <p:nvPr>
            <p:ph type="title"/>
          </p:nvPr>
        </p:nvSpPr>
        <p:spPr>
          <a:xfrm>
            <a:off x="838200" y="705080"/>
            <a:ext cx="10515600" cy="985608"/>
          </a:xfrm>
          <a:prstGeom prst="rect">
            <a:avLst/>
          </a:prstGeom>
        </p:spPr>
        <p:txBody>
          <a:body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9969362E-E69D-F403-0DCB-04FF8FEA74FB}"/>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5" name="Graphic 4">
            <a:extLst>
              <a:ext uri="{FF2B5EF4-FFF2-40B4-BE49-F238E27FC236}">
                <a16:creationId xmlns:a16="http://schemas.microsoft.com/office/drawing/2014/main" id="{551F7560-BDC9-C41A-343F-5CD5BDAD87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1517504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2591C6ED-67AB-C329-C4DC-47B337123342}"/>
              </a:ext>
            </a:extLst>
          </p:cNvPr>
          <p:cNvSpPr>
            <a:spLocks noGrp="1"/>
          </p:cNvSpPr>
          <p:nvPr>
            <p:ph type="body" sz="quarter" idx="14"/>
          </p:nvPr>
        </p:nvSpPr>
        <p:spPr>
          <a:xfrm>
            <a:off x="838199" y="1849437"/>
            <a:ext cx="3177101"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6" name="Text Placeholder 5">
            <a:extLst>
              <a:ext uri="{FF2B5EF4-FFF2-40B4-BE49-F238E27FC236}">
                <a16:creationId xmlns:a16="http://schemas.microsoft.com/office/drawing/2014/main" id="{70AB3D62-58BE-2AB7-DC5B-D23ECAE7B013}"/>
              </a:ext>
            </a:extLst>
          </p:cNvPr>
          <p:cNvSpPr>
            <a:spLocks noGrp="1"/>
          </p:cNvSpPr>
          <p:nvPr>
            <p:ph type="body" sz="quarter" idx="15"/>
          </p:nvPr>
        </p:nvSpPr>
        <p:spPr>
          <a:xfrm>
            <a:off x="8176700" y="1849437"/>
            <a:ext cx="3177102"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13" name="Text Placeholder 5">
            <a:extLst>
              <a:ext uri="{FF2B5EF4-FFF2-40B4-BE49-F238E27FC236}">
                <a16:creationId xmlns:a16="http://schemas.microsoft.com/office/drawing/2014/main" id="{673DBA85-180F-0ED4-503C-C32C0D0C4C2D}"/>
              </a:ext>
            </a:extLst>
          </p:cNvPr>
          <p:cNvSpPr>
            <a:spLocks noGrp="1"/>
          </p:cNvSpPr>
          <p:nvPr>
            <p:ph type="body" sz="quarter" idx="16"/>
          </p:nvPr>
        </p:nvSpPr>
        <p:spPr>
          <a:xfrm>
            <a:off x="4497615" y="1849437"/>
            <a:ext cx="3177102"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9" name="Title 2">
            <a:extLst>
              <a:ext uri="{FF2B5EF4-FFF2-40B4-BE49-F238E27FC236}">
                <a16:creationId xmlns:a16="http://schemas.microsoft.com/office/drawing/2014/main" id="{BB76849B-0910-FCCD-9331-EF1F00CEC9FF}"/>
              </a:ext>
            </a:extLst>
          </p:cNvPr>
          <p:cNvSpPr>
            <a:spLocks noGrp="1"/>
          </p:cNvSpPr>
          <p:nvPr>
            <p:ph type="title"/>
          </p:nvPr>
        </p:nvSpPr>
        <p:spPr>
          <a:xfrm>
            <a:off x="838200" y="705080"/>
            <a:ext cx="10515600" cy="985608"/>
          </a:xfrm>
          <a:prstGeom prst="rect">
            <a:avLst/>
          </a:prstGeom>
        </p:spPr>
        <p:txBody>
          <a:bodyPr/>
          <a:lstStyle/>
          <a:p>
            <a:r>
              <a:rPr lang="en-GB" dirty="0"/>
              <a:t>Click to edit Master title style</a:t>
            </a:r>
            <a:endParaRPr lang="en-US" dirty="0"/>
          </a:p>
        </p:txBody>
      </p:sp>
      <p:sp>
        <p:nvSpPr>
          <p:cNvPr id="5" name="Slide Number Placeholder 5">
            <a:extLst>
              <a:ext uri="{FF2B5EF4-FFF2-40B4-BE49-F238E27FC236}">
                <a16:creationId xmlns:a16="http://schemas.microsoft.com/office/drawing/2014/main" id="{BD989C64-5130-8EB2-4135-F026E027F11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72612182-3B31-8B57-0BF1-848F53CE87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3349359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587F8F47-A2AC-61C8-D0BD-1021F3EA4B2D}"/>
              </a:ext>
            </a:extLst>
          </p:cNvPr>
          <p:cNvSpPr>
            <a:spLocks noGrp="1"/>
          </p:cNvSpPr>
          <p:nvPr>
            <p:ph type="chart" sz="quarter" idx="15" hasCustomPrompt="1"/>
          </p:nvPr>
        </p:nvSpPr>
        <p:spPr>
          <a:xfrm>
            <a:off x="838200" y="1825624"/>
            <a:ext cx="10515600" cy="4236508"/>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Click to insert chart</a:t>
            </a:r>
          </a:p>
        </p:txBody>
      </p:sp>
      <p:sp>
        <p:nvSpPr>
          <p:cNvPr id="7" name="Title 2">
            <a:extLst>
              <a:ext uri="{FF2B5EF4-FFF2-40B4-BE49-F238E27FC236}">
                <a16:creationId xmlns:a16="http://schemas.microsoft.com/office/drawing/2014/main" id="{FE2B9A35-E223-372C-2F35-9CDDEEAA969A}"/>
              </a:ext>
            </a:extLst>
          </p:cNvPr>
          <p:cNvSpPr>
            <a:spLocks noGrp="1"/>
          </p:cNvSpPr>
          <p:nvPr>
            <p:ph type="title"/>
          </p:nvPr>
        </p:nvSpPr>
        <p:spPr>
          <a:xfrm>
            <a:off x="838200" y="705080"/>
            <a:ext cx="10515600" cy="985608"/>
          </a:xfrm>
          <a:prstGeom prst="rect">
            <a:avLst/>
          </a:prstGeom>
        </p:spPr>
        <p:txBody>
          <a:bodyPr/>
          <a:lstStyle/>
          <a:p>
            <a:r>
              <a:rPr lang="en-GB" dirty="0"/>
              <a:t>Click to edit Master title style</a:t>
            </a:r>
            <a:endParaRPr lang="en-US" dirty="0"/>
          </a:p>
        </p:txBody>
      </p:sp>
      <p:sp>
        <p:nvSpPr>
          <p:cNvPr id="4" name="Slide Number Placeholder 5">
            <a:extLst>
              <a:ext uri="{FF2B5EF4-FFF2-40B4-BE49-F238E27FC236}">
                <a16:creationId xmlns:a16="http://schemas.microsoft.com/office/drawing/2014/main" id="{9FB49B10-42A4-B5C2-DB09-6823DF02885F}"/>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7E5936E8-8DE3-1061-4F49-8C85710F5D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7505419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Content + Chart">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587F8F47-A2AC-61C8-D0BD-1021F3EA4B2D}"/>
              </a:ext>
            </a:extLst>
          </p:cNvPr>
          <p:cNvSpPr>
            <a:spLocks noGrp="1"/>
          </p:cNvSpPr>
          <p:nvPr>
            <p:ph type="chart" sz="quarter" idx="15" hasCustomPrompt="1"/>
          </p:nvPr>
        </p:nvSpPr>
        <p:spPr>
          <a:xfrm>
            <a:off x="6337112" y="1849437"/>
            <a:ext cx="5016691" cy="4217987"/>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Click to insert chart</a:t>
            </a:r>
          </a:p>
        </p:txBody>
      </p:sp>
      <p:sp>
        <p:nvSpPr>
          <p:cNvPr id="4" name="Text Placeholder 5">
            <a:extLst>
              <a:ext uri="{FF2B5EF4-FFF2-40B4-BE49-F238E27FC236}">
                <a16:creationId xmlns:a16="http://schemas.microsoft.com/office/drawing/2014/main" id="{5BFCC9CE-954F-E18E-5F0D-42FB40B96EF3}"/>
              </a:ext>
            </a:extLst>
          </p:cNvPr>
          <p:cNvSpPr>
            <a:spLocks noGrp="1"/>
          </p:cNvSpPr>
          <p:nvPr>
            <p:ph type="body" sz="quarter" idx="14"/>
          </p:nvPr>
        </p:nvSpPr>
        <p:spPr>
          <a:xfrm>
            <a:off x="838200" y="1849437"/>
            <a:ext cx="5016690"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12" name="Title 2">
            <a:extLst>
              <a:ext uri="{FF2B5EF4-FFF2-40B4-BE49-F238E27FC236}">
                <a16:creationId xmlns:a16="http://schemas.microsoft.com/office/drawing/2014/main" id="{2FA4D007-90E9-DBC8-B3C0-FD513EC5EC78}"/>
              </a:ext>
            </a:extLst>
          </p:cNvPr>
          <p:cNvSpPr>
            <a:spLocks noGrp="1"/>
          </p:cNvSpPr>
          <p:nvPr>
            <p:ph type="title"/>
          </p:nvPr>
        </p:nvSpPr>
        <p:spPr>
          <a:xfrm>
            <a:off x="838200" y="705080"/>
            <a:ext cx="10515600" cy="985608"/>
          </a:xfrm>
          <a:prstGeom prst="rect">
            <a:avLst/>
          </a:prstGeom>
        </p:spPr>
        <p:txBody>
          <a:bodyPr/>
          <a:lstStyle/>
          <a:p>
            <a:r>
              <a:rPr lang="en-GB" dirty="0"/>
              <a:t>Click to edit Master title style</a:t>
            </a:r>
            <a:endParaRPr lang="en-US" dirty="0"/>
          </a:p>
        </p:txBody>
      </p:sp>
      <p:sp>
        <p:nvSpPr>
          <p:cNvPr id="5" name="Slide Number Placeholder 5">
            <a:extLst>
              <a:ext uri="{FF2B5EF4-FFF2-40B4-BE49-F238E27FC236}">
                <a16:creationId xmlns:a16="http://schemas.microsoft.com/office/drawing/2014/main" id="{4E061957-36A3-9EAE-C03E-62C0F3071215}"/>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63E76E06-CBF2-D7AC-CEA8-017DCCB227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1538218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Table">
    <p:spTree>
      <p:nvGrpSpPr>
        <p:cNvPr id="1" name=""/>
        <p:cNvGrpSpPr/>
        <p:nvPr/>
      </p:nvGrpSpPr>
      <p:grpSpPr>
        <a:xfrm>
          <a:off x="0" y="0"/>
          <a:ext cx="0" cy="0"/>
          <a:chOff x="0" y="0"/>
          <a:chExt cx="0" cy="0"/>
        </a:xfrm>
      </p:grpSpPr>
      <p:sp>
        <p:nvSpPr>
          <p:cNvPr id="6" name="Table Placeholder 6">
            <a:extLst>
              <a:ext uri="{FF2B5EF4-FFF2-40B4-BE49-F238E27FC236}">
                <a16:creationId xmlns:a16="http://schemas.microsoft.com/office/drawing/2014/main" id="{1DB90062-1D72-3CAE-B724-F26AE41F2A1B}"/>
              </a:ext>
            </a:extLst>
          </p:cNvPr>
          <p:cNvSpPr>
            <a:spLocks noGrp="1"/>
          </p:cNvSpPr>
          <p:nvPr>
            <p:ph type="tbl" sz="quarter" idx="16" hasCustomPrompt="1"/>
          </p:nvPr>
        </p:nvSpPr>
        <p:spPr>
          <a:xfrm>
            <a:off x="838200" y="1818218"/>
            <a:ext cx="10515600" cy="4243914"/>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Click to insert table</a:t>
            </a:r>
          </a:p>
        </p:txBody>
      </p:sp>
      <p:sp>
        <p:nvSpPr>
          <p:cNvPr id="10" name="Title 2">
            <a:extLst>
              <a:ext uri="{FF2B5EF4-FFF2-40B4-BE49-F238E27FC236}">
                <a16:creationId xmlns:a16="http://schemas.microsoft.com/office/drawing/2014/main" id="{37E9BDC5-82E9-2906-1ECF-C62C3058EA83}"/>
              </a:ext>
            </a:extLst>
          </p:cNvPr>
          <p:cNvSpPr>
            <a:spLocks noGrp="1"/>
          </p:cNvSpPr>
          <p:nvPr>
            <p:ph type="title"/>
          </p:nvPr>
        </p:nvSpPr>
        <p:spPr>
          <a:xfrm>
            <a:off x="838200" y="705080"/>
            <a:ext cx="10515600" cy="985608"/>
          </a:xfrm>
          <a:prstGeom prst="rect">
            <a:avLst/>
          </a:prstGeom>
        </p:spPr>
        <p:txBody>
          <a:bodyPr/>
          <a:lstStyle/>
          <a:p>
            <a:r>
              <a:rPr lang="en-GB" dirty="0"/>
              <a:t>Click to edit Master title style</a:t>
            </a:r>
            <a:endParaRPr lang="en-US" dirty="0"/>
          </a:p>
        </p:txBody>
      </p:sp>
      <p:sp>
        <p:nvSpPr>
          <p:cNvPr id="4" name="Slide Number Placeholder 5">
            <a:extLst>
              <a:ext uri="{FF2B5EF4-FFF2-40B4-BE49-F238E27FC236}">
                <a16:creationId xmlns:a16="http://schemas.microsoft.com/office/drawing/2014/main" id="{D4D6C701-0383-A5B7-448E-2EB4F914E971}"/>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343C6496-F3B1-A4CE-2E89-815E15E8E8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361829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tyle 2 (Blue)">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987C09-683D-3861-BCA2-45C834AF033B}"/>
              </a:ext>
            </a:extLst>
          </p:cNvPr>
          <p:cNvSpPr/>
          <p:nvPr userDrawn="1"/>
        </p:nvSpPr>
        <p:spPr>
          <a:xfrm>
            <a:off x="0" y="4828478"/>
            <a:ext cx="12192000" cy="2029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12B37F4-A16D-39B7-4D86-4CDB643E44D2}"/>
              </a:ext>
            </a:extLst>
          </p:cNvPr>
          <p:cNvSpPr/>
          <p:nvPr/>
        </p:nvSpPr>
        <p:spPr>
          <a:xfrm>
            <a:off x="10607202" y="1721614"/>
            <a:ext cx="1599020" cy="3414771"/>
          </a:xfrm>
          <a:custGeom>
            <a:avLst/>
            <a:gdLst>
              <a:gd name="connsiteX0" fmla="*/ 2043900 w 2043900"/>
              <a:gd name="connsiteY0" fmla="*/ 4363938 h 4364830"/>
              <a:gd name="connsiteX1" fmla="*/ 2043900 w 2043900"/>
              <a:gd name="connsiteY1" fmla="*/ 0 h 4364830"/>
              <a:gd name="connsiteX2" fmla="*/ 202605 w 2043900"/>
              <a:gd name="connsiteY2" fmla="*/ 0 h 4364830"/>
              <a:gd name="connsiteX3" fmla="*/ 0 w 2043900"/>
              <a:gd name="connsiteY3" fmla="*/ 202704 h 4364830"/>
              <a:gd name="connsiteX4" fmla="*/ 0 w 2043900"/>
              <a:gd name="connsiteY4" fmla="*/ 4364831 h 4364830"/>
              <a:gd name="connsiteX5" fmla="*/ 2043900 w 2043900"/>
              <a:gd name="connsiteY5" fmla="*/ 4364831 h 436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3900" h="4364830">
                <a:moveTo>
                  <a:pt x="2043900" y="4363938"/>
                </a:moveTo>
                <a:lnTo>
                  <a:pt x="2043900" y="0"/>
                </a:lnTo>
                <a:lnTo>
                  <a:pt x="202605" y="0"/>
                </a:lnTo>
                <a:cubicBezTo>
                  <a:pt x="91038" y="0"/>
                  <a:pt x="0" y="91083"/>
                  <a:pt x="0" y="202704"/>
                </a:cubicBezTo>
                <a:lnTo>
                  <a:pt x="0" y="4364831"/>
                </a:lnTo>
                <a:lnTo>
                  <a:pt x="2043900" y="4364831"/>
                </a:lnTo>
                <a:close/>
              </a:path>
            </a:pathLst>
          </a:custGeom>
          <a:solidFill>
            <a:schemeClr val="accent2"/>
          </a:solidFill>
          <a:ln w="8918" cap="flat">
            <a:noFill/>
            <a:prstDash val="solid"/>
            <a:miter/>
          </a:ln>
        </p:spPr>
        <p:txBody>
          <a:bodyPr rtlCol="0" anchor="ctr"/>
          <a:lstStyle/>
          <a:p>
            <a:endParaRPr lang="en-US" dirty="0"/>
          </a:p>
        </p:txBody>
      </p:sp>
      <p:sp>
        <p:nvSpPr>
          <p:cNvPr id="16" name="Picture Placeholder 15">
            <a:extLst>
              <a:ext uri="{FF2B5EF4-FFF2-40B4-BE49-F238E27FC236}">
                <a16:creationId xmlns:a16="http://schemas.microsoft.com/office/drawing/2014/main" id="{37AAF9CE-9DB1-0A7B-4D48-554566310656}"/>
              </a:ext>
            </a:extLst>
          </p:cNvPr>
          <p:cNvSpPr>
            <a:spLocks noGrp="1"/>
          </p:cNvSpPr>
          <p:nvPr>
            <p:ph type="pic" sz="quarter" idx="10" hasCustomPrompt="1"/>
          </p:nvPr>
        </p:nvSpPr>
        <p:spPr>
          <a:xfrm>
            <a:off x="6326911" y="1721615"/>
            <a:ext cx="4048523" cy="3414771"/>
          </a:xfrm>
          <a:custGeom>
            <a:avLst/>
            <a:gdLst>
              <a:gd name="connsiteX0" fmla="*/ 0 w 5174906"/>
              <a:gd name="connsiteY0" fmla="*/ 0 h 4364831"/>
              <a:gd name="connsiteX1" fmla="*/ 4973194 w 5174906"/>
              <a:gd name="connsiteY1" fmla="*/ 0 h 4364831"/>
              <a:gd name="connsiteX2" fmla="*/ 5174906 w 5174906"/>
              <a:gd name="connsiteY2" fmla="*/ 202704 h 4364831"/>
              <a:gd name="connsiteX3" fmla="*/ 5174906 w 5174906"/>
              <a:gd name="connsiteY3" fmla="*/ 4364831 h 4364831"/>
              <a:gd name="connsiteX4" fmla="*/ 202605 w 5174906"/>
              <a:gd name="connsiteY4" fmla="*/ 4364831 h 4364831"/>
              <a:gd name="connsiteX5" fmla="*/ 0 w 5174906"/>
              <a:gd name="connsiteY5" fmla="*/ 4162127 h 436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906" h="4364831">
                <a:moveTo>
                  <a:pt x="0" y="0"/>
                </a:moveTo>
                <a:lnTo>
                  <a:pt x="4973194" y="0"/>
                </a:lnTo>
                <a:cubicBezTo>
                  <a:pt x="5084760" y="0"/>
                  <a:pt x="5174906" y="91083"/>
                  <a:pt x="5174906" y="202704"/>
                </a:cubicBezTo>
                <a:lnTo>
                  <a:pt x="5174906" y="4364831"/>
                </a:lnTo>
                <a:lnTo>
                  <a:pt x="202605" y="4364831"/>
                </a:lnTo>
                <a:cubicBezTo>
                  <a:pt x="91038" y="4364831"/>
                  <a:pt x="0" y="4273748"/>
                  <a:pt x="0" y="4162127"/>
                </a:cubicBezTo>
                <a:close/>
              </a:path>
            </a:pathLst>
          </a:custGeom>
          <a:pattFill prst="pct40">
            <a:fgClr>
              <a:schemeClr val="bg2"/>
            </a:fgClr>
            <a:bgClr>
              <a:schemeClr val="bg1"/>
            </a:bgClr>
          </a:pattFill>
        </p:spPr>
        <p:txBody>
          <a:bodyPr wrap="square" anchor="ctr">
            <a:noAutofit/>
          </a:bodyPr>
          <a:lstStyle>
            <a:lvl1pPr marL="0" indent="0" algn="ctr">
              <a:buNone/>
              <a:defRPr/>
            </a:lvl1pPr>
          </a:lstStyle>
          <a:p>
            <a:r>
              <a:rPr lang="en-US" dirty="0"/>
              <a:t>Click to</a:t>
            </a:r>
          </a:p>
          <a:p>
            <a:r>
              <a:rPr lang="en-US" dirty="0"/>
              <a:t>insert picture</a:t>
            </a:r>
          </a:p>
        </p:txBody>
      </p:sp>
      <p:sp>
        <p:nvSpPr>
          <p:cNvPr id="17" name="Text Placeholder 5">
            <a:extLst>
              <a:ext uri="{FF2B5EF4-FFF2-40B4-BE49-F238E27FC236}">
                <a16:creationId xmlns:a16="http://schemas.microsoft.com/office/drawing/2014/main" id="{E50A0FB6-F442-98A2-F1F2-E2CA4706CC23}"/>
              </a:ext>
            </a:extLst>
          </p:cNvPr>
          <p:cNvSpPr>
            <a:spLocks noGrp="1"/>
          </p:cNvSpPr>
          <p:nvPr>
            <p:ph type="body" sz="quarter" idx="13" hasCustomPrompt="1"/>
          </p:nvPr>
        </p:nvSpPr>
        <p:spPr>
          <a:xfrm>
            <a:off x="838200" y="562570"/>
            <a:ext cx="5165436" cy="2566165"/>
          </a:xfrm>
        </p:spPr>
        <p:txBody>
          <a:bodyPr anchor="b">
            <a:noAutofit/>
          </a:bodyPr>
          <a:lstStyle>
            <a:lvl1pPr marL="0" indent="0" algn="l">
              <a:lnSpc>
                <a:spcPct val="100000"/>
              </a:lnSpc>
              <a:spcBef>
                <a:spcPts val="0"/>
              </a:spcBef>
              <a:spcAft>
                <a:spcPts val="1000"/>
              </a:spcAft>
              <a:buNone/>
              <a:defRPr sz="4400" b="1">
                <a:solidFill>
                  <a:schemeClr val="bg1"/>
                </a:solidFill>
              </a:defRPr>
            </a:lvl1pPr>
          </a:lstStyle>
          <a:p>
            <a:pPr lvl="0"/>
            <a:r>
              <a:rPr lang="en-GB" dirty="0"/>
              <a:t>Insert presentation</a:t>
            </a:r>
            <a:br>
              <a:rPr lang="en-GB" dirty="0"/>
            </a:br>
            <a:r>
              <a:rPr lang="en-GB" dirty="0"/>
              <a:t>title here</a:t>
            </a:r>
            <a:endParaRPr lang="en-US" dirty="0"/>
          </a:p>
        </p:txBody>
      </p:sp>
      <p:sp>
        <p:nvSpPr>
          <p:cNvPr id="18" name="Text Placeholder 5">
            <a:extLst>
              <a:ext uri="{FF2B5EF4-FFF2-40B4-BE49-F238E27FC236}">
                <a16:creationId xmlns:a16="http://schemas.microsoft.com/office/drawing/2014/main" id="{AC4D8557-D8DE-DC30-6722-700DDD864F3D}"/>
              </a:ext>
            </a:extLst>
          </p:cNvPr>
          <p:cNvSpPr>
            <a:spLocks noGrp="1"/>
          </p:cNvSpPr>
          <p:nvPr>
            <p:ph type="body" sz="quarter" idx="12" hasCustomPrompt="1"/>
          </p:nvPr>
        </p:nvSpPr>
        <p:spPr>
          <a:xfrm>
            <a:off x="838199" y="3405482"/>
            <a:ext cx="5165435" cy="610739"/>
          </a:xfrm>
        </p:spPr>
        <p:txBody>
          <a:bodyPr>
            <a:normAutofit/>
          </a:bodyPr>
          <a:lstStyle>
            <a:lvl1pPr marL="0" indent="0">
              <a:lnSpc>
                <a:spcPct val="100000"/>
              </a:lnSpc>
              <a:spcBef>
                <a:spcPts val="0"/>
              </a:spcBef>
              <a:spcAft>
                <a:spcPts val="400"/>
              </a:spcAft>
              <a:buNone/>
              <a:defRPr sz="2800" b="0">
                <a:solidFill>
                  <a:schemeClr val="bg1"/>
                </a:solidFill>
              </a:defRPr>
            </a:lvl1pPr>
          </a:lstStyle>
          <a:p>
            <a:pPr lvl="0"/>
            <a:r>
              <a:rPr lang="en-GB" dirty="0"/>
              <a:t>Insert subtitle here</a:t>
            </a:r>
            <a:endParaRPr lang="en-US" dirty="0"/>
          </a:p>
        </p:txBody>
      </p:sp>
      <p:sp>
        <p:nvSpPr>
          <p:cNvPr id="19" name="Text Placeholder 5">
            <a:extLst>
              <a:ext uri="{FF2B5EF4-FFF2-40B4-BE49-F238E27FC236}">
                <a16:creationId xmlns:a16="http://schemas.microsoft.com/office/drawing/2014/main" id="{7C640C71-E993-4EE4-A2E0-3791A004F725}"/>
              </a:ext>
            </a:extLst>
          </p:cNvPr>
          <p:cNvSpPr>
            <a:spLocks noGrp="1"/>
          </p:cNvSpPr>
          <p:nvPr>
            <p:ph type="body" sz="quarter" idx="14" hasCustomPrompt="1"/>
          </p:nvPr>
        </p:nvSpPr>
        <p:spPr>
          <a:xfrm>
            <a:off x="838199" y="4110983"/>
            <a:ext cx="5165436" cy="341999"/>
          </a:xfrm>
        </p:spPr>
        <p:txBody>
          <a:bodyPr anchor="b">
            <a:normAutofit/>
          </a:bodyPr>
          <a:lstStyle>
            <a:lvl1pPr marL="0" indent="0">
              <a:buNone/>
              <a:defRPr sz="1600" b="0" cap="all" baseline="0">
                <a:solidFill>
                  <a:schemeClr val="bg1"/>
                </a:solidFill>
              </a:defRPr>
            </a:lvl1pPr>
          </a:lstStyle>
          <a:p>
            <a:pPr lvl="0"/>
            <a:r>
              <a:rPr lang="en-GB" dirty="0"/>
              <a:t>Presented by XXX on XXX</a:t>
            </a:r>
            <a:endParaRPr lang="en-US" dirty="0"/>
          </a:p>
        </p:txBody>
      </p:sp>
      <p:sp>
        <p:nvSpPr>
          <p:cNvPr id="3" name="TextBox 2">
            <a:extLst>
              <a:ext uri="{FF2B5EF4-FFF2-40B4-BE49-F238E27FC236}">
                <a16:creationId xmlns:a16="http://schemas.microsoft.com/office/drawing/2014/main" id="{B5F6A9C5-B95F-04B9-461E-041E2F598735}"/>
              </a:ext>
            </a:extLst>
          </p:cNvPr>
          <p:cNvSpPr txBox="1"/>
          <p:nvPr userDrawn="1"/>
        </p:nvSpPr>
        <p:spPr>
          <a:xfrm>
            <a:off x="9026143" y="6568738"/>
            <a:ext cx="2949472" cy="123111"/>
          </a:xfrm>
          <a:prstGeom prst="rect">
            <a:avLst/>
          </a:prstGeom>
          <a:noFill/>
        </p:spPr>
        <p:txBody>
          <a:bodyPr wrap="square" lIns="0" tIns="0" rIns="0" bIns="0">
            <a:spAutoFit/>
          </a:bodyPr>
          <a:lstStyle/>
          <a:p>
            <a:pPr algn="r"/>
            <a:r>
              <a:rPr lang="en-US" sz="800" dirty="0">
                <a:effectLst/>
                <a:latin typeface="+mn-lt"/>
                <a:ea typeface="Calibri" panose="020F0502020204030204" pitchFamily="34" charset="0"/>
                <a:cs typeface="Times New Roman" panose="02020603050405020304" pitchFamily="18" charset="0"/>
              </a:rPr>
              <a:t>Copyright © 2024 Financial Planning Standards Board Ltd.</a:t>
            </a:r>
            <a:r>
              <a:rPr lang="en-AU" sz="800" dirty="0">
                <a:effectLst/>
                <a:latin typeface="+mn-lt"/>
              </a:rPr>
              <a:t> </a:t>
            </a:r>
            <a:endParaRPr lang="en-US" sz="800" dirty="0">
              <a:latin typeface="+mn-lt"/>
            </a:endParaRPr>
          </a:p>
        </p:txBody>
      </p:sp>
      <p:pic>
        <p:nvPicPr>
          <p:cNvPr id="2" name="Graphic 1">
            <a:extLst>
              <a:ext uri="{FF2B5EF4-FFF2-40B4-BE49-F238E27FC236}">
                <a16:creationId xmlns:a16="http://schemas.microsoft.com/office/drawing/2014/main" id="{6056AD4F-3A43-D472-6611-ED7B264E11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039" y="5656102"/>
            <a:ext cx="4941369" cy="623668"/>
          </a:xfrm>
          <a:prstGeom prst="rect">
            <a:avLst/>
          </a:prstGeom>
        </p:spPr>
      </p:pic>
    </p:spTree>
    <p:extLst>
      <p:ext uri="{BB962C8B-B14F-4D97-AF65-F5344CB8AC3E}">
        <p14:creationId xmlns:p14="http://schemas.microsoft.com/office/powerpoint/2010/main" val="192517102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Content + Table">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3812650E-F1DF-12B8-41F6-9ECA186732AB}"/>
              </a:ext>
            </a:extLst>
          </p:cNvPr>
          <p:cNvSpPr>
            <a:spLocks noGrp="1"/>
          </p:cNvSpPr>
          <p:nvPr>
            <p:ph type="tbl" sz="quarter" idx="20" hasCustomPrompt="1"/>
          </p:nvPr>
        </p:nvSpPr>
        <p:spPr>
          <a:xfrm>
            <a:off x="6337300" y="1849438"/>
            <a:ext cx="5016500" cy="4217987"/>
          </a:xfrm>
          <a:prstGeom prst="rect">
            <a:avLst/>
          </a:prstGeom>
          <a:pattFill prst="pct40">
            <a:fgClr>
              <a:schemeClr val="bg2"/>
            </a:fgClr>
            <a:bgClr>
              <a:schemeClr val="bg1"/>
            </a:bgClr>
          </a:pattFill>
        </p:spPr>
        <p:txBody>
          <a:bodyPr anchor="ctr" anchorCtr="0"/>
          <a:lstStyle>
            <a:lvl1pPr marL="0" indent="0" algn="ctr">
              <a:buFontTx/>
              <a:buNone/>
              <a:defRPr/>
            </a:lvl1pPr>
          </a:lstStyle>
          <a:p>
            <a:r>
              <a:rPr lang="en-US" dirty="0"/>
              <a:t>Click to insert table</a:t>
            </a:r>
          </a:p>
        </p:txBody>
      </p:sp>
      <p:sp>
        <p:nvSpPr>
          <p:cNvPr id="3" name="Text Placeholder 5">
            <a:extLst>
              <a:ext uri="{FF2B5EF4-FFF2-40B4-BE49-F238E27FC236}">
                <a16:creationId xmlns:a16="http://schemas.microsoft.com/office/drawing/2014/main" id="{FB60A400-1F98-0C0E-9B28-9F17071EEEB6}"/>
              </a:ext>
            </a:extLst>
          </p:cNvPr>
          <p:cNvSpPr>
            <a:spLocks noGrp="1"/>
          </p:cNvSpPr>
          <p:nvPr>
            <p:ph type="body" sz="quarter" idx="14"/>
          </p:nvPr>
        </p:nvSpPr>
        <p:spPr>
          <a:xfrm>
            <a:off x="838200" y="1849437"/>
            <a:ext cx="5016690"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6" name="Title 2">
            <a:extLst>
              <a:ext uri="{FF2B5EF4-FFF2-40B4-BE49-F238E27FC236}">
                <a16:creationId xmlns:a16="http://schemas.microsoft.com/office/drawing/2014/main" id="{9769477D-B7CF-7FC1-7115-515F7CB8FDB0}"/>
              </a:ext>
            </a:extLst>
          </p:cNvPr>
          <p:cNvSpPr>
            <a:spLocks noGrp="1"/>
          </p:cNvSpPr>
          <p:nvPr>
            <p:ph type="title"/>
          </p:nvPr>
        </p:nvSpPr>
        <p:spPr>
          <a:xfrm>
            <a:off x="838200" y="705080"/>
            <a:ext cx="10515600" cy="985608"/>
          </a:xfrm>
          <a:prstGeom prst="rect">
            <a:avLst/>
          </a:prstGeom>
        </p:spPr>
        <p:txBody>
          <a:bodyPr/>
          <a:lstStyle/>
          <a:p>
            <a:r>
              <a:rPr lang="en-GB" dirty="0"/>
              <a:t>Click to edit Master title style</a:t>
            </a:r>
            <a:endParaRPr lang="en-US" dirty="0"/>
          </a:p>
        </p:txBody>
      </p:sp>
      <p:sp>
        <p:nvSpPr>
          <p:cNvPr id="7" name="Slide Number Placeholder 5">
            <a:extLst>
              <a:ext uri="{FF2B5EF4-FFF2-40B4-BE49-F238E27FC236}">
                <a16:creationId xmlns:a16="http://schemas.microsoft.com/office/drawing/2014/main" id="{183565CF-8F37-7B1F-C6CD-50907A5CEBFB}"/>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4B1B887E-D63E-6FD2-6CD8-D8A2AFD33F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2001106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1 image righ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DA8AFA13-34EA-4668-9783-A3BB5319E508}"/>
              </a:ext>
            </a:extLst>
          </p:cNvPr>
          <p:cNvSpPr>
            <a:spLocks noGrp="1"/>
          </p:cNvSpPr>
          <p:nvPr>
            <p:ph type="pic" sz="quarter" idx="12" hasCustomPrompt="1"/>
          </p:nvPr>
        </p:nvSpPr>
        <p:spPr>
          <a:xfrm>
            <a:off x="6096000" y="0"/>
            <a:ext cx="6096000" cy="622718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2" name="Text Placeholder 5">
            <a:extLst>
              <a:ext uri="{FF2B5EF4-FFF2-40B4-BE49-F238E27FC236}">
                <a16:creationId xmlns:a16="http://schemas.microsoft.com/office/drawing/2014/main" id="{03D071C7-085F-1A3C-585D-E6EA36E551B8}"/>
              </a:ext>
            </a:extLst>
          </p:cNvPr>
          <p:cNvSpPr>
            <a:spLocks noGrp="1"/>
          </p:cNvSpPr>
          <p:nvPr>
            <p:ph type="body" sz="quarter" idx="14"/>
          </p:nvPr>
        </p:nvSpPr>
        <p:spPr>
          <a:xfrm>
            <a:off x="838200" y="1972019"/>
            <a:ext cx="4681251" cy="4095405"/>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13" name="Title 12">
            <a:extLst>
              <a:ext uri="{FF2B5EF4-FFF2-40B4-BE49-F238E27FC236}">
                <a16:creationId xmlns:a16="http://schemas.microsoft.com/office/drawing/2014/main" id="{96A98E1B-2292-97F6-7327-D18F522CFF99}"/>
              </a:ext>
            </a:extLst>
          </p:cNvPr>
          <p:cNvSpPr>
            <a:spLocks noGrp="1"/>
          </p:cNvSpPr>
          <p:nvPr>
            <p:ph type="title"/>
          </p:nvPr>
        </p:nvSpPr>
        <p:spPr>
          <a:xfrm>
            <a:off x="838200" y="705080"/>
            <a:ext cx="4681251" cy="985608"/>
          </a:xfrm>
          <a:prstGeom prst="rect">
            <a:avLst/>
          </a:prstGeom>
        </p:spPr>
        <p:txBody>
          <a:bodyPr/>
          <a:lstStyle/>
          <a:p>
            <a:r>
              <a:rPr lang="en-GB" dirty="0"/>
              <a:t>Click to edit Master title style</a:t>
            </a:r>
            <a:endParaRPr lang="en-US" dirty="0"/>
          </a:p>
        </p:txBody>
      </p:sp>
      <p:sp>
        <p:nvSpPr>
          <p:cNvPr id="3" name="Date Placeholder 3">
            <a:extLst>
              <a:ext uri="{FF2B5EF4-FFF2-40B4-BE49-F238E27FC236}">
                <a16:creationId xmlns:a16="http://schemas.microsoft.com/office/drawing/2014/main" id="{CE147BCD-2404-8FA6-DCC8-DF999C773835}"/>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bg1"/>
                </a:solidFill>
              </a:defRPr>
            </a:lvl1pPr>
          </a:lstStyle>
          <a:p>
            <a:endParaRPr lang="en-US" dirty="0"/>
          </a:p>
        </p:txBody>
      </p:sp>
      <p:sp>
        <p:nvSpPr>
          <p:cNvPr id="7" name="Slide Number Placeholder 5">
            <a:extLst>
              <a:ext uri="{FF2B5EF4-FFF2-40B4-BE49-F238E27FC236}">
                <a16:creationId xmlns:a16="http://schemas.microsoft.com/office/drawing/2014/main" id="{E9589B46-4708-C2D0-A240-0815BC5E2104}"/>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5" name="Graphic 4">
            <a:extLst>
              <a:ext uri="{FF2B5EF4-FFF2-40B4-BE49-F238E27FC236}">
                <a16:creationId xmlns:a16="http://schemas.microsoft.com/office/drawing/2014/main" id="{301CD2CE-D037-8018-368D-57213F6E72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412509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1 image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4D208EB-B269-B1CA-DADE-005AA04D0730}"/>
              </a:ext>
            </a:extLst>
          </p:cNvPr>
          <p:cNvSpPr>
            <a:spLocks noGrp="1"/>
          </p:cNvSpPr>
          <p:nvPr>
            <p:ph type="pic" sz="quarter" idx="12" hasCustomPrompt="1"/>
          </p:nvPr>
        </p:nvSpPr>
        <p:spPr>
          <a:xfrm>
            <a:off x="235484" y="0"/>
            <a:ext cx="5860517" cy="6236996"/>
          </a:xfrm>
          <a:custGeom>
            <a:avLst/>
            <a:gdLst>
              <a:gd name="connsiteX0" fmla="*/ 0 w 5860517"/>
              <a:gd name="connsiteY0" fmla="*/ 0 h 6236996"/>
              <a:gd name="connsiteX1" fmla="*/ 5860517 w 5860517"/>
              <a:gd name="connsiteY1" fmla="*/ 0 h 6236996"/>
              <a:gd name="connsiteX2" fmla="*/ 5860517 w 5860517"/>
              <a:gd name="connsiteY2" fmla="*/ 6236996 h 6236996"/>
              <a:gd name="connsiteX3" fmla="*/ 1080008 w 5860517"/>
              <a:gd name="connsiteY3" fmla="*/ 6236996 h 6236996"/>
              <a:gd name="connsiteX4" fmla="*/ 0 w 5860517"/>
              <a:gd name="connsiteY4" fmla="*/ 5157000 h 62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517" h="6236996">
                <a:moveTo>
                  <a:pt x="0" y="0"/>
                </a:moveTo>
                <a:lnTo>
                  <a:pt x="5860517" y="0"/>
                </a:lnTo>
                <a:lnTo>
                  <a:pt x="5860517" y="6236996"/>
                </a:lnTo>
                <a:lnTo>
                  <a:pt x="1080008" y="6236996"/>
                </a:lnTo>
                <a:cubicBezTo>
                  <a:pt x="483540" y="6236996"/>
                  <a:pt x="0" y="5753468"/>
                  <a:pt x="0" y="5157000"/>
                </a:cubicBez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dirty="0"/>
              <a:t>Drag and Drop your picture here</a:t>
            </a:r>
          </a:p>
        </p:txBody>
      </p:sp>
      <p:sp>
        <p:nvSpPr>
          <p:cNvPr id="2" name="Title 1">
            <a:extLst>
              <a:ext uri="{FF2B5EF4-FFF2-40B4-BE49-F238E27FC236}">
                <a16:creationId xmlns:a16="http://schemas.microsoft.com/office/drawing/2014/main" id="{5EAA4C61-6445-B798-78D2-2B41FBE49DA9}"/>
              </a:ext>
            </a:extLst>
          </p:cNvPr>
          <p:cNvSpPr>
            <a:spLocks noGrp="1"/>
          </p:cNvSpPr>
          <p:nvPr>
            <p:ph type="title"/>
          </p:nvPr>
        </p:nvSpPr>
        <p:spPr>
          <a:xfrm>
            <a:off x="6672548" y="705080"/>
            <a:ext cx="4681251" cy="985608"/>
          </a:xfrm>
          <a:prstGeom prst="rect">
            <a:avLst/>
          </a:prstGeom>
        </p:spPr>
        <p:txBody>
          <a:bodyPr/>
          <a:lstStyle/>
          <a:p>
            <a:r>
              <a:rPr lang="en-GB" dirty="0"/>
              <a:t>Click to edit Master title style</a:t>
            </a:r>
            <a:endParaRPr lang="en-US" dirty="0"/>
          </a:p>
        </p:txBody>
      </p:sp>
      <p:sp>
        <p:nvSpPr>
          <p:cNvPr id="3" name="Text Placeholder 5">
            <a:extLst>
              <a:ext uri="{FF2B5EF4-FFF2-40B4-BE49-F238E27FC236}">
                <a16:creationId xmlns:a16="http://schemas.microsoft.com/office/drawing/2014/main" id="{0E047EDF-E9A1-E3AB-73C0-5886C6E23FF1}"/>
              </a:ext>
            </a:extLst>
          </p:cNvPr>
          <p:cNvSpPr>
            <a:spLocks noGrp="1"/>
          </p:cNvSpPr>
          <p:nvPr>
            <p:ph type="body" sz="quarter" idx="14"/>
          </p:nvPr>
        </p:nvSpPr>
        <p:spPr>
          <a:xfrm>
            <a:off x="6672548" y="1972019"/>
            <a:ext cx="4681251" cy="4095405"/>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7" name="Slide Number Placeholder 5">
            <a:extLst>
              <a:ext uri="{FF2B5EF4-FFF2-40B4-BE49-F238E27FC236}">
                <a16:creationId xmlns:a16="http://schemas.microsoft.com/office/drawing/2014/main" id="{692D9F7E-4E17-BD01-BEC7-EB6DFDD613F4}"/>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5" name="Graphic 4">
            <a:extLst>
              <a:ext uri="{FF2B5EF4-FFF2-40B4-BE49-F238E27FC236}">
                <a16:creationId xmlns:a16="http://schemas.microsoft.com/office/drawing/2014/main" id="{ACF08482-A369-0EB3-28EA-76B28A9340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4093562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 Heading +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bg1"/>
                </a:solidFill>
              </a:defRPr>
            </a:lvl1pPr>
          </a:lstStyle>
          <a:p>
            <a:pPr lvl="0"/>
            <a:r>
              <a:rPr lang="en-GB" dirty="0"/>
              <a:t>Insert copy here</a:t>
            </a:r>
            <a:endParaRPr lang="en-US" dirty="0"/>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6000" y="1275644"/>
            <a:ext cx="5292725" cy="4817181"/>
          </a:xfrm>
          <a:prstGeom prst="rect">
            <a:avLst/>
          </a:prstGeom>
        </p:spPr>
        <p:txBody>
          <a:bodyPr/>
          <a:lstStyle>
            <a:lvl1pPr marL="0" indent="0">
              <a:buFontTx/>
              <a:buNone/>
              <a:defRPr/>
            </a:lvl1pPr>
          </a:lstStyle>
          <a:p>
            <a:pPr lvl="0"/>
            <a:r>
              <a:rPr lang="en-GB" dirty="0"/>
              <a:t>Click to edit Master text styles</a:t>
            </a:r>
            <a:endParaRPr lang="en-US" dirty="0"/>
          </a:p>
        </p:txBody>
      </p:sp>
      <p:sp>
        <p:nvSpPr>
          <p:cNvPr id="2" name="Title 1">
            <a:extLst>
              <a:ext uri="{FF2B5EF4-FFF2-40B4-BE49-F238E27FC236}">
                <a16:creationId xmlns:a16="http://schemas.microsoft.com/office/drawing/2014/main" id="{5BB8FD9C-46D8-912E-9BC2-D3FCFFB6D3A5}"/>
              </a:ext>
            </a:extLst>
          </p:cNvPr>
          <p:cNvSpPr>
            <a:spLocks noGrp="1"/>
          </p:cNvSpPr>
          <p:nvPr>
            <p:ph type="title"/>
          </p:nvPr>
        </p:nvSpPr>
        <p:spPr>
          <a:xfrm>
            <a:off x="838200" y="705080"/>
            <a:ext cx="3790244" cy="985608"/>
          </a:xfrm>
          <a:prstGeom prst="rect">
            <a:avLst/>
          </a:prstGeom>
        </p:spPr>
        <p:txBody>
          <a:bodyPr/>
          <a:lstStyle>
            <a:lvl1pPr>
              <a:defRPr>
                <a:solidFill>
                  <a:schemeClr val="bg1"/>
                </a:solidFill>
              </a:defRPr>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8A5FE96B-F21E-D1DA-08BE-85AED1E6423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pic>
        <p:nvPicPr>
          <p:cNvPr id="5" name="Graphic 4">
            <a:extLst>
              <a:ext uri="{FF2B5EF4-FFF2-40B4-BE49-F238E27FC236}">
                <a16:creationId xmlns:a16="http://schemas.microsoft.com/office/drawing/2014/main" id="{25E317D4-CB25-0AD5-30F9-DAB234A4B3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470952522"/>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 Heading + Content (Blu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tx1"/>
                </a:solidFill>
              </a:defRPr>
            </a:lvl1pPr>
          </a:lstStyle>
          <a:p>
            <a:pPr lvl="0"/>
            <a:r>
              <a:rPr lang="en-GB" dirty="0"/>
              <a:t>Insert copy here</a:t>
            </a:r>
            <a:endParaRPr lang="en-US" dirty="0"/>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6001" y="1275644"/>
            <a:ext cx="5292724" cy="4817181"/>
          </a:xfrm>
          <a:prstGeom prst="rect">
            <a:avLst/>
          </a:prstGeom>
        </p:spPr>
        <p:txBody>
          <a:bodyPr/>
          <a:lstStyle>
            <a:lvl1pPr marL="0" indent="0">
              <a:buFontTx/>
              <a:buNone/>
              <a:defRPr/>
            </a:lvl1pPr>
          </a:lstStyle>
          <a:p>
            <a:pPr lvl="0"/>
            <a:r>
              <a:rPr lang="en-GB" dirty="0"/>
              <a:t>Click to edit Master text styles</a:t>
            </a:r>
            <a:endParaRPr lang="en-US" dirty="0"/>
          </a:p>
        </p:txBody>
      </p:sp>
      <p:sp>
        <p:nvSpPr>
          <p:cNvPr id="2" name="Title 1">
            <a:extLst>
              <a:ext uri="{FF2B5EF4-FFF2-40B4-BE49-F238E27FC236}">
                <a16:creationId xmlns:a16="http://schemas.microsoft.com/office/drawing/2014/main" id="{91E9B907-C9B7-FAFA-1184-45AE9907FD9D}"/>
              </a:ext>
            </a:extLst>
          </p:cNvPr>
          <p:cNvSpPr>
            <a:spLocks noGrp="1"/>
          </p:cNvSpPr>
          <p:nvPr>
            <p:ph type="title"/>
          </p:nvPr>
        </p:nvSpPr>
        <p:spPr>
          <a:xfrm>
            <a:off x="838200" y="705080"/>
            <a:ext cx="3790244" cy="985608"/>
          </a:xfrm>
          <a:prstGeom prst="rect">
            <a:avLst/>
          </a:prstGeom>
        </p:spPr>
        <p:txBody>
          <a:bodyPr/>
          <a:lstStyle>
            <a:lvl1pPr>
              <a:defRPr>
                <a:solidFill>
                  <a:schemeClr val="tx1"/>
                </a:solidFill>
              </a:defRPr>
            </a:lvl1pPr>
          </a:lstStyle>
          <a:p>
            <a:r>
              <a:rPr lang="en-GB" dirty="0"/>
              <a:t>Click to edit Master title style</a:t>
            </a:r>
            <a:endParaRPr lang="en-US" dirty="0"/>
          </a:p>
        </p:txBody>
      </p:sp>
      <p:sp>
        <p:nvSpPr>
          <p:cNvPr id="5" name="Slide Number Placeholder 5">
            <a:extLst>
              <a:ext uri="{FF2B5EF4-FFF2-40B4-BE49-F238E27FC236}">
                <a16:creationId xmlns:a16="http://schemas.microsoft.com/office/drawing/2014/main" id="{80971C74-8C16-D2CD-705F-FF9FDB1B21E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1F5F030E-E9F9-747A-1DDC-45E77050BB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05242849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 Heading + Content (Gree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tx1"/>
                </a:solidFill>
              </a:defRPr>
            </a:lvl1pPr>
          </a:lstStyle>
          <a:p>
            <a:pPr lvl="0"/>
            <a:r>
              <a:rPr lang="en-GB" dirty="0"/>
              <a:t>Insert copy here</a:t>
            </a:r>
            <a:endParaRPr lang="en-US" dirty="0"/>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6001" y="1275644"/>
            <a:ext cx="5292724" cy="4817181"/>
          </a:xfrm>
          <a:prstGeom prst="rect">
            <a:avLst/>
          </a:prstGeom>
        </p:spPr>
        <p:txBody>
          <a:bodyPr/>
          <a:lstStyle>
            <a:lvl1pPr marL="0" indent="0">
              <a:buFontTx/>
              <a:buNone/>
              <a:defRPr/>
            </a:lvl1pPr>
          </a:lstStyle>
          <a:p>
            <a:pPr lvl="0"/>
            <a:r>
              <a:rPr lang="en-GB" dirty="0"/>
              <a:t>Click to edit Master text styles</a:t>
            </a:r>
            <a:endParaRPr lang="en-US" dirty="0"/>
          </a:p>
        </p:txBody>
      </p:sp>
      <p:sp>
        <p:nvSpPr>
          <p:cNvPr id="2" name="Title 1">
            <a:extLst>
              <a:ext uri="{FF2B5EF4-FFF2-40B4-BE49-F238E27FC236}">
                <a16:creationId xmlns:a16="http://schemas.microsoft.com/office/drawing/2014/main" id="{91E9B907-C9B7-FAFA-1184-45AE9907FD9D}"/>
              </a:ext>
            </a:extLst>
          </p:cNvPr>
          <p:cNvSpPr>
            <a:spLocks noGrp="1"/>
          </p:cNvSpPr>
          <p:nvPr>
            <p:ph type="title"/>
          </p:nvPr>
        </p:nvSpPr>
        <p:spPr>
          <a:xfrm>
            <a:off x="838200" y="705080"/>
            <a:ext cx="3790244" cy="985608"/>
          </a:xfrm>
          <a:prstGeom prst="rect">
            <a:avLst/>
          </a:prstGeom>
        </p:spPr>
        <p:txBody>
          <a:bodyPr/>
          <a:lstStyle>
            <a:lvl1pPr>
              <a:defRPr>
                <a:solidFill>
                  <a:schemeClr val="tx1"/>
                </a:solidFill>
              </a:defRPr>
            </a:lvl1pPr>
          </a:lstStyle>
          <a:p>
            <a:r>
              <a:rPr lang="en-GB" dirty="0"/>
              <a:t>Click to edit Master title style</a:t>
            </a:r>
            <a:endParaRPr lang="en-US" dirty="0"/>
          </a:p>
        </p:txBody>
      </p:sp>
      <p:sp>
        <p:nvSpPr>
          <p:cNvPr id="5" name="Slide Number Placeholder 5">
            <a:extLst>
              <a:ext uri="{FF2B5EF4-FFF2-40B4-BE49-F238E27FC236}">
                <a16:creationId xmlns:a16="http://schemas.microsoft.com/office/drawing/2014/main" id="{437BD9FC-9606-7247-6E17-8AF650845335}"/>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174F8145-33E9-E071-6A44-882C78B5B3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83741882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ide Heading + Content (Orang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tx1"/>
                </a:solidFill>
              </a:defRPr>
            </a:lvl1pPr>
          </a:lstStyle>
          <a:p>
            <a:pPr lvl="0"/>
            <a:r>
              <a:rPr lang="en-GB" dirty="0"/>
              <a:t>Insert copy here</a:t>
            </a:r>
            <a:endParaRPr lang="en-US" dirty="0"/>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6001" y="1275644"/>
            <a:ext cx="5292724" cy="4817181"/>
          </a:xfrm>
          <a:prstGeom prst="rect">
            <a:avLst/>
          </a:prstGeom>
        </p:spPr>
        <p:txBody>
          <a:bodyPr/>
          <a:lstStyle>
            <a:lvl1pPr marL="0" indent="0">
              <a:buFontTx/>
              <a:buNone/>
              <a:defRPr/>
            </a:lvl1pPr>
          </a:lstStyle>
          <a:p>
            <a:pPr lvl="0"/>
            <a:r>
              <a:rPr lang="en-GB" dirty="0"/>
              <a:t>Click to edit Master text styles</a:t>
            </a:r>
            <a:endParaRPr lang="en-US" dirty="0"/>
          </a:p>
        </p:txBody>
      </p:sp>
      <p:sp>
        <p:nvSpPr>
          <p:cNvPr id="2" name="Title 1">
            <a:extLst>
              <a:ext uri="{FF2B5EF4-FFF2-40B4-BE49-F238E27FC236}">
                <a16:creationId xmlns:a16="http://schemas.microsoft.com/office/drawing/2014/main" id="{91E9B907-C9B7-FAFA-1184-45AE9907FD9D}"/>
              </a:ext>
            </a:extLst>
          </p:cNvPr>
          <p:cNvSpPr>
            <a:spLocks noGrp="1"/>
          </p:cNvSpPr>
          <p:nvPr>
            <p:ph type="title"/>
          </p:nvPr>
        </p:nvSpPr>
        <p:spPr>
          <a:xfrm>
            <a:off x="838200" y="705080"/>
            <a:ext cx="3790244" cy="985608"/>
          </a:xfrm>
          <a:prstGeom prst="rect">
            <a:avLst/>
          </a:prstGeom>
        </p:spPr>
        <p:txBody>
          <a:bodyPr/>
          <a:lstStyle>
            <a:lvl1pPr>
              <a:defRPr>
                <a:solidFill>
                  <a:schemeClr val="tx1"/>
                </a:solidFill>
              </a:defRPr>
            </a:lvl1pPr>
          </a:lstStyle>
          <a:p>
            <a:r>
              <a:rPr lang="en-GB" dirty="0"/>
              <a:t>Click to edit Master title style</a:t>
            </a:r>
            <a:endParaRPr lang="en-US" dirty="0"/>
          </a:p>
        </p:txBody>
      </p:sp>
      <p:sp>
        <p:nvSpPr>
          <p:cNvPr id="5" name="Slide Number Placeholder 5">
            <a:extLst>
              <a:ext uri="{FF2B5EF4-FFF2-40B4-BE49-F238E27FC236}">
                <a16:creationId xmlns:a16="http://schemas.microsoft.com/office/drawing/2014/main" id="{57E43918-DDB3-50D5-51C7-A9EE679A5322}"/>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E10234BD-9C21-A912-E569-A7DDF50D0C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0783892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 Heading + Content (Purpl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bg1"/>
                </a:solidFill>
              </a:defRPr>
            </a:lvl1pPr>
          </a:lstStyle>
          <a:p>
            <a:pPr lvl="0"/>
            <a:r>
              <a:rPr lang="en-GB" dirty="0"/>
              <a:t>Insert copy here</a:t>
            </a:r>
            <a:endParaRPr lang="en-US" dirty="0"/>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6001" y="1275644"/>
            <a:ext cx="5292724" cy="4817181"/>
          </a:xfrm>
          <a:prstGeom prst="rect">
            <a:avLst/>
          </a:prstGeom>
        </p:spPr>
        <p:txBody>
          <a:bodyPr/>
          <a:lstStyle>
            <a:lvl1pPr marL="0" indent="0">
              <a:buFontTx/>
              <a:buNone/>
              <a:defRPr/>
            </a:lvl1pPr>
          </a:lstStyle>
          <a:p>
            <a:pPr lvl="0"/>
            <a:r>
              <a:rPr lang="en-GB" dirty="0"/>
              <a:t>Click to edit Master text styles</a:t>
            </a:r>
            <a:endParaRPr lang="en-US" dirty="0"/>
          </a:p>
        </p:txBody>
      </p:sp>
      <p:sp>
        <p:nvSpPr>
          <p:cNvPr id="2" name="Title 1">
            <a:extLst>
              <a:ext uri="{FF2B5EF4-FFF2-40B4-BE49-F238E27FC236}">
                <a16:creationId xmlns:a16="http://schemas.microsoft.com/office/drawing/2014/main" id="{91E9B907-C9B7-FAFA-1184-45AE9907FD9D}"/>
              </a:ext>
            </a:extLst>
          </p:cNvPr>
          <p:cNvSpPr>
            <a:spLocks noGrp="1"/>
          </p:cNvSpPr>
          <p:nvPr>
            <p:ph type="title"/>
          </p:nvPr>
        </p:nvSpPr>
        <p:spPr>
          <a:xfrm>
            <a:off x="838200" y="705080"/>
            <a:ext cx="3790244" cy="985608"/>
          </a:xfrm>
          <a:prstGeom prst="rect">
            <a:avLst/>
          </a:prstGeom>
        </p:spPr>
        <p:txBody>
          <a:bodyPr/>
          <a:lstStyle>
            <a:lvl1pPr>
              <a:defRPr>
                <a:solidFill>
                  <a:schemeClr val="bg1"/>
                </a:solidFill>
              </a:defRPr>
            </a:lvl1pPr>
          </a:lstStyle>
          <a:p>
            <a:r>
              <a:rPr lang="en-GB" dirty="0"/>
              <a:t>Click to edit Master title style</a:t>
            </a:r>
            <a:endParaRPr lang="en-US" dirty="0"/>
          </a:p>
        </p:txBody>
      </p:sp>
      <p:sp>
        <p:nvSpPr>
          <p:cNvPr id="5" name="Slide Number Placeholder 5">
            <a:extLst>
              <a:ext uri="{FF2B5EF4-FFF2-40B4-BE49-F238E27FC236}">
                <a16:creationId xmlns:a16="http://schemas.microsoft.com/office/drawing/2014/main" id="{DD0B238A-9798-7008-BB48-62AF10E9B795}"/>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AE02F3B7-543F-B38B-F8E7-AFA785E6CA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111633303"/>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de Heading + Content (Sunday Yellow)">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tx2"/>
                </a:solidFill>
              </a:defRPr>
            </a:lvl1pPr>
          </a:lstStyle>
          <a:p>
            <a:pPr lvl="0"/>
            <a:r>
              <a:rPr lang="en-GB" dirty="0"/>
              <a:t>Insert copy here</a:t>
            </a:r>
            <a:endParaRPr lang="en-US" dirty="0"/>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3177" y="1275644"/>
            <a:ext cx="5295548" cy="4817181"/>
          </a:xfrm>
          <a:prstGeom prst="rect">
            <a:avLst/>
          </a:prstGeom>
        </p:spPr>
        <p:txBody>
          <a:bodyPr/>
          <a:lstStyle>
            <a:lvl1pPr marL="0" indent="0">
              <a:buFontTx/>
              <a:buNone/>
              <a:defRPr/>
            </a:lvl1pPr>
          </a:lstStyle>
          <a:p>
            <a:pPr lvl="0"/>
            <a:r>
              <a:rPr lang="en-GB" dirty="0"/>
              <a:t>Click to edit Master text styles</a:t>
            </a:r>
            <a:endParaRPr lang="en-US" dirty="0"/>
          </a:p>
        </p:txBody>
      </p:sp>
      <p:sp>
        <p:nvSpPr>
          <p:cNvPr id="16" name="Title 15">
            <a:extLst>
              <a:ext uri="{FF2B5EF4-FFF2-40B4-BE49-F238E27FC236}">
                <a16:creationId xmlns:a16="http://schemas.microsoft.com/office/drawing/2014/main" id="{F039F3E8-D2B9-E376-E811-C628A2929E07}"/>
              </a:ext>
            </a:extLst>
          </p:cNvPr>
          <p:cNvSpPr>
            <a:spLocks noGrp="1"/>
          </p:cNvSpPr>
          <p:nvPr>
            <p:ph type="title"/>
          </p:nvPr>
        </p:nvSpPr>
        <p:spPr>
          <a:xfrm>
            <a:off x="838200" y="705080"/>
            <a:ext cx="3790244" cy="985608"/>
          </a:xfrm>
          <a:prstGeom prst="rect">
            <a:avLst/>
          </a:prstGeom>
        </p:spPr>
        <p:txBody>
          <a:bodyPr/>
          <a:lstStyle>
            <a:lvl1pPr>
              <a:defRPr>
                <a:solidFill>
                  <a:schemeClr val="tx2"/>
                </a:solidFill>
              </a:defRPr>
            </a:lvl1pPr>
          </a:lstStyle>
          <a:p>
            <a:r>
              <a:rPr lang="en-GB" dirty="0"/>
              <a:t>Click to edit Master title style</a:t>
            </a:r>
            <a:endParaRPr lang="en-US" dirty="0"/>
          </a:p>
        </p:txBody>
      </p:sp>
      <p:sp>
        <p:nvSpPr>
          <p:cNvPr id="2" name="Slide Number Placeholder 5">
            <a:extLst>
              <a:ext uri="{FF2B5EF4-FFF2-40B4-BE49-F238E27FC236}">
                <a16:creationId xmlns:a16="http://schemas.microsoft.com/office/drawing/2014/main" id="{DFAB10DE-F315-6046-2CD3-D4DB2E306A1A}"/>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EE349A27-2EC3-1BE6-F363-FFCE51E87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6"/>
          </a:xfrm>
          <a:prstGeom prst="rect">
            <a:avLst/>
          </a:prstGeom>
        </p:spPr>
      </p:pic>
    </p:spTree>
    <p:extLst>
      <p:ext uri="{BB962C8B-B14F-4D97-AF65-F5344CB8AC3E}">
        <p14:creationId xmlns:p14="http://schemas.microsoft.com/office/powerpoint/2010/main" val="400237051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oured box with text">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16" name="Text Placeholder 5">
            <a:extLst>
              <a:ext uri="{FF2B5EF4-FFF2-40B4-BE49-F238E27FC236}">
                <a16:creationId xmlns:a16="http://schemas.microsoft.com/office/drawing/2014/main" id="{0814E283-8E6A-8DA0-5330-9D9826CAC94A}"/>
              </a:ext>
            </a:extLst>
          </p:cNvPr>
          <p:cNvSpPr>
            <a:spLocks noGrp="1"/>
          </p:cNvSpPr>
          <p:nvPr>
            <p:ph type="body" sz="quarter" idx="14" hasCustomPrompt="1"/>
          </p:nvPr>
        </p:nvSpPr>
        <p:spPr>
          <a:xfrm>
            <a:off x="838200" y="1733796"/>
            <a:ext cx="10515600"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dirty="0"/>
              <a:t>Insert copy here</a:t>
            </a:r>
            <a:endParaRPr lang="en-US" dirty="0"/>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dirty="0"/>
              <a:t>Click to edit Master title style</a:t>
            </a:r>
            <a:endParaRPr lang="en-US" dirty="0"/>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2" name="Graphic 1">
            <a:extLst>
              <a:ext uri="{FF2B5EF4-FFF2-40B4-BE49-F238E27FC236}">
                <a16:creationId xmlns:a16="http://schemas.microsoft.com/office/drawing/2014/main" id="{1825A873-0561-367D-31E3-9B40618C89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5296013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tyle 4 (Blu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4EE73F7-8F71-3D33-231B-FB22E41A7C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3542" y="1835714"/>
            <a:ext cx="4937930" cy="623234"/>
          </a:xfrm>
          <a:prstGeom prst="rect">
            <a:avLst/>
          </a:prstGeom>
        </p:spPr>
      </p:pic>
      <p:sp>
        <p:nvSpPr>
          <p:cNvPr id="10" name="Text Placeholder 5">
            <a:extLst>
              <a:ext uri="{FF2B5EF4-FFF2-40B4-BE49-F238E27FC236}">
                <a16:creationId xmlns:a16="http://schemas.microsoft.com/office/drawing/2014/main" id="{EF6E5243-2321-8833-2B3F-9AA901C72E5C}"/>
              </a:ext>
            </a:extLst>
          </p:cNvPr>
          <p:cNvSpPr>
            <a:spLocks noGrp="1"/>
          </p:cNvSpPr>
          <p:nvPr>
            <p:ph type="body" sz="quarter" idx="13" hasCustomPrompt="1"/>
          </p:nvPr>
        </p:nvSpPr>
        <p:spPr>
          <a:xfrm>
            <a:off x="4687746" y="3075397"/>
            <a:ext cx="6666053" cy="674975"/>
          </a:xfrm>
        </p:spPr>
        <p:txBody>
          <a:bodyPr>
            <a:noAutofit/>
          </a:bodyPr>
          <a:lstStyle>
            <a:lvl1pPr marL="0" indent="0" algn="l">
              <a:buNone/>
              <a:defRPr sz="3600" b="1">
                <a:solidFill>
                  <a:schemeClr val="bg1"/>
                </a:solidFill>
              </a:defRPr>
            </a:lvl1pPr>
          </a:lstStyle>
          <a:p>
            <a:pPr lvl="0"/>
            <a:r>
              <a:rPr lang="en-GB" dirty="0"/>
              <a:t>Insert title here</a:t>
            </a:r>
            <a:endParaRPr lang="en-US" dirty="0"/>
          </a:p>
        </p:txBody>
      </p:sp>
      <p:sp>
        <p:nvSpPr>
          <p:cNvPr id="12" name="Text Placeholder 5">
            <a:extLst>
              <a:ext uri="{FF2B5EF4-FFF2-40B4-BE49-F238E27FC236}">
                <a16:creationId xmlns:a16="http://schemas.microsoft.com/office/drawing/2014/main" id="{3EE39343-8286-AB81-12ED-6466D956B191}"/>
              </a:ext>
            </a:extLst>
          </p:cNvPr>
          <p:cNvSpPr>
            <a:spLocks noGrp="1"/>
          </p:cNvSpPr>
          <p:nvPr>
            <p:ph type="body" sz="quarter" idx="12" hasCustomPrompt="1"/>
          </p:nvPr>
        </p:nvSpPr>
        <p:spPr>
          <a:xfrm>
            <a:off x="4687746" y="4963334"/>
            <a:ext cx="6666053" cy="674975"/>
          </a:xfrm>
        </p:spPr>
        <p:txBody>
          <a:bodyPr>
            <a:normAutofit/>
          </a:bodyPr>
          <a:lstStyle>
            <a:lvl1pPr marL="0" indent="0" algn="l">
              <a:buNone/>
              <a:defRPr sz="2800" b="0">
                <a:solidFill>
                  <a:schemeClr val="bg1"/>
                </a:solidFill>
              </a:defRPr>
            </a:lvl1pPr>
          </a:lstStyle>
          <a:p>
            <a:pPr lvl="0"/>
            <a:r>
              <a:rPr lang="en-GB" dirty="0"/>
              <a:t>Presenter’s name</a:t>
            </a:r>
            <a:endParaRPr lang="en-US" dirty="0"/>
          </a:p>
        </p:txBody>
      </p:sp>
      <p:sp>
        <p:nvSpPr>
          <p:cNvPr id="13" name="Text Placeholder 5">
            <a:extLst>
              <a:ext uri="{FF2B5EF4-FFF2-40B4-BE49-F238E27FC236}">
                <a16:creationId xmlns:a16="http://schemas.microsoft.com/office/drawing/2014/main" id="{008783AD-2657-534A-6272-9AE29CC558E2}"/>
              </a:ext>
            </a:extLst>
          </p:cNvPr>
          <p:cNvSpPr>
            <a:spLocks noGrp="1"/>
          </p:cNvSpPr>
          <p:nvPr>
            <p:ph type="body" sz="quarter" idx="14" hasCustomPrompt="1"/>
          </p:nvPr>
        </p:nvSpPr>
        <p:spPr>
          <a:xfrm>
            <a:off x="4687746" y="5513441"/>
            <a:ext cx="6666053" cy="377970"/>
          </a:xfrm>
        </p:spPr>
        <p:txBody>
          <a:bodyPr anchor="b">
            <a:normAutofit/>
          </a:bodyPr>
          <a:lstStyle>
            <a:lvl1pPr marL="0" indent="0" algn="l">
              <a:buNone/>
              <a:defRPr sz="1600" b="0" cap="all" baseline="0">
                <a:solidFill>
                  <a:schemeClr val="bg1"/>
                </a:solidFill>
              </a:defRPr>
            </a:lvl1pPr>
          </a:lstStyle>
          <a:p>
            <a:pPr lvl="0"/>
            <a:r>
              <a:rPr lang="en-GB" dirty="0"/>
              <a:t>Date</a:t>
            </a:r>
            <a:endParaRPr lang="en-US" dirty="0"/>
          </a:p>
        </p:txBody>
      </p:sp>
      <p:sp>
        <p:nvSpPr>
          <p:cNvPr id="14" name="Freeform 13">
            <a:extLst>
              <a:ext uri="{FF2B5EF4-FFF2-40B4-BE49-F238E27FC236}">
                <a16:creationId xmlns:a16="http://schemas.microsoft.com/office/drawing/2014/main" id="{E75AA73E-04A4-1A18-D287-4968AD104A32}"/>
              </a:ext>
            </a:extLst>
          </p:cNvPr>
          <p:cNvSpPr/>
          <p:nvPr/>
        </p:nvSpPr>
        <p:spPr>
          <a:xfrm>
            <a:off x="1565338" y="3428106"/>
            <a:ext cx="1351295" cy="3429893"/>
          </a:xfrm>
          <a:custGeom>
            <a:avLst/>
            <a:gdLst>
              <a:gd name="connsiteX0" fmla="*/ 1351295 w 1351295"/>
              <a:gd name="connsiteY0" fmla="*/ 893 h 3429893"/>
              <a:gd name="connsiteX1" fmla="*/ 649764 w 1351295"/>
              <a:gd name="connsiteY1" fmla="*/ 741164 h 3429893"/>
              <a:gd name="connsiteX2" fmla="*/ 649764 w 1351295"/>
              <a:gd name="connsiteY2" fmla="*/ 3429893 h 3429893"/>
              <a:gd name="connsiteX3" fmla="*/ 0 w 1351295"/>
              <a:gd name="connsiteY3" fmla="*/ 3429893 h 3429893"/>
              <a:gd name="connsiteX4" fmla="*/ 0 w 1351295"/>
              <a:gd name="connsiteY4" fmla="*/ 742950 h 3429893"/>
              <a:gd name="connsiteX5" fmla="*/ 700638 w 1351295"/>
              <a:gd name="connsiteY5" fmla="*/ 0 h 3429893"/>
              <a:gd name="connsiteX6" fmla="*/ 1351295 w 1351295"/>
              <a:gd name="connsiteY6" fmla="*/ 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5" h="3429893">
                <a:moveTo>
                  <a:pt x="1351295" y="893"/>
                </a:moveTo>
                <a:cubicBezTo>
                  <a:pt x="954118" y="893"/>
                  <a:pt x="649764" y="357188"/>
                  <a:pt x="649764" y="741164"/>
                </a:cubicBezTo>
                <a:lnTo>
                  <a:pt x="649764" y="3429893"/>
                </a:lnTo>
                <a:lnTo>
                  <a:pt x="0" y="3429893"/>
                </a:lnTo>
                <a:lnTo>
                  <a:pt x="0" y="742950"/>
                </a:lnTo>
                <a:cubicBezTo>
                  <a:pt x="0" y="342007"/>
                  <a:pt x="308816" y="5358"/>
                  <a:pt x="700638" y="0"/>
                </a:cubicBezTo>
                <a:lnTo>
                  <a:pt x="1351295" y="893"/>
                </a:lnTo>
              </a:path>
            </a:pathLst>
          </a:custGeom>
          <a:solidFill>
            <a:schemeClr val="accent2"/>
          </a:solidFill>
          <a:ln w="8925"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1C601111-A121-6A64-445E-DBD111EDF28A}"/>
              </a:ext>
            </a:extLst>
          </p:cNvPr>
          <p:cNvSpPr/>
          <p:nvPr/>
        </p:nvSpPr>
        <p:spPr>
          <a:xfrm>
            <a:off x="1563553" y="-892"/>
            <a:ext cx="1351294" cy="3429892"/>
          </a:xfrm>
          <a:custGeom>
            <a:avLst/>
            <a:gdLst>
              <a:gd name="connsiteX0" fmla="*/ 1351295 w 1351294"/>
              <a:gd name="connsiteY0" fmla="*/ 3429000 h 3429892"/>
              <a:gd name="connsiteX1" fmla="*/ 649764 w 1351294"/>
              <a:gd name="connsiteY1" fmla="*/ 2688729 h 3429892"/>
              <a:gd name="connsiteX2" fmla="*/ 649764 w 1351294"/>
              <a:gd name="connsiteY2" fmla="*/ 0 h 3429892"/>
              <a:gd name="connsiteX3" fmla="*/ 0 w 1351294"/>
              <a:gd name="connsiteY3" fmla="*/ 0 h 3429892"/>
              <a:gd name="connsiteX4" fmla="*/ 0 w 1351294"/>
              <a:gd name="connsiteY4" fmla="*/ 2686943 h 3429892"/>
              <a:gd name="connsiteX5" fmla="*/ 701531 w 1351294"/>
              <a:gd name="connsiteY5" fmla="*/ 3429893 h 3429892"/>
              <a:gd name="connsiteX6" fmla="*/ 1351295 w 1351294"/>
              <a:gd name="connsiteY6" fmla="*/ 3429000 h 34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2">
                <a:moveTo>
                  <a:pt x="1351295" y="3429000"/>
                </a:moveTo>
                <a:cubicBezTo>
                  <a:pt x="954118" y="3429000"/>
                  <a:pt x="649764" y="3072706"/>
                  <a:pt x="649764" y="2688729"/>
                </a:cubicBezTo>
                <a:lnTo>
                  <a:pt x="649764" y="0"/>
                </a:lnTo>
                <a:lnTo>
                  <a:pt x="0" y="0"/>
                </a:lnTo>
                <a:lnTo>
                  <a:pt x="0" y="2686943"/>
                </a:lnTo>
                <a:cubicBezTo>
                  <a:pt x="0" y="3087886"/>
                  <a:pt x="309709" y="3424535"/>
                  <a:pt x="701531" y="3429893"/>
                </a:cubicBezTo>
                <a:lnTo>
                  <a:pt x="1351295" y="3429000"/>
                </a:lnTo>
              </a:path>
            </a:pathLst>
          </a:custGeom>
          <a:solidFill>
            <a:srgbClr val="C0C1C2"/>
          </a:solidFill>
          <a:ln w="8925"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73134D9D-CE9B-A389-E463-6D6CF6271D51}"/>
              </a:ext>
            </a:extLst>
          </p:cNvPr>
          <p:cNvSpPr/>
          <p:nvPr/>
        </p:nvSpPr>
        <p:spPr>
          <a:xfrm>
            <a:off x="2211532" y="-892"/>
            <a:ext cx="1351294" cy="3429892"/>
          </a:xfrm>
          <a:custGeom>
            <a:avLst/>
            <a:gdLst>
              <a:gd name="connsiteX0" fmla="*/ 1351295 w 1351294"/>
              <a:gd name="connsiteY0" fmla="*/ 3429000 h 3429892"/>
              <a:gd name="connsiteX1" fmla="*/ 649764 w 1351294"/>
              <a:gd name="connsiteY1" fmla="*/ 2688729 h 3429892"/>
              <a:gd name="connsiteX2" fmla="*/ 649764 w 1351294"/>
              <a:gd name="connsiteY2" fmla="*/ 0 h 3429892"/>
              <a:gd name="connsiteX3" fmla="*/ 0 w 1351294"/>
              <a:gd name="connsiteY3" fmla="*/ 0 h 3429892"/>
              <a:gd name="connsiteX4" fmla="*/ 0 w 1351294"/>
              <a:gd name="connsiteY4" fmla="*/ 2686943 h 3429892"/>
              <a:gd name="connsiteX5" fmla="*/ 701531 w 1351294"/>
              <a:gd name="connsiteY5" fmla="*/ 3429893 h 3429892"/>
              <a:gd name="connsiteX6" fmla="*/ 1351295 w 1351294"/>
              <a:gd name="connsiteY6" fmla="*/ 3429000 h 34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2">
                <a:moveTo>
                  <a:pt x="1351295" y="3429000"/>
                </a:moveTo>
                <a:cubicBezTo>
                  <a:pt x="954118" y="3429000"/>
                  <a:pt x="649764" y="3072706"/>
                  <a:pt x="649764" y="2688729"/>
                </a:cubicBezTo>
                <a:lnTo>
                  <a:pt x="649764" y="0"/>
                </a:lnTo>
                <a:lnTo>
                  <a:pt x="0" y="0"/>
                </a:lnTo>
                <a:lnTo>
                  <a:pt x="0" y="2686943"/>
                </a:lnTo>
                <a:cubicBezTo>
                  <a:pt x="0" y="3087886"/>
                  <a:pt x="309709" y="3424535"/>
                  <a:pt x="701531" y="3429893"/>
                </a:cubicBezTo>
                <a:lnTo>
                  <a:pt x="1351295" y="3429000"/>
                </a:lnTo>
              </a:path>
            </a:pathLst>
          </a:custGeom>
          <a:solidFill>
            <a:srgbClr val="EFEEEE"/>
          </a:solidFill>
          <a:ln w="8925"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39AE28B3-CF5B-A991-1884-33CE9242B2A4}"/>
              </a:ext>
            </a:extLst>
          </p:cNvPr>
          <p:cNvSpPr/>
          <p:nvPr/>
        </p:nvSpPr>
        <p:spPr>
          <a:xfrm>
            <a:off x="2211532" y="3428106"/>
            <a:ext cx="1351294" cy="3429893"/>
          </a:xfrm>
          <a:custGeom>
            <a:avLst/>
            <a:gdLst>
              <a:gd name="connsiteX0" fmla="*/ 1351295 w 1351294"/>
              <a:gd name="connsiteY0" fmla="*/ 893 h 3429893"/>
              <a:gd name="connsiteX1" fmla="*/ 649764 w 1351294"/>
              <a:gd name="connsiteY1" fmla="*/ 741164 h 3429893"/>
              <a:gd name="connsiteX2" fmla="*/ 649764 w 1351294"/>
              <a:gd name="connsiteY2" fmla="*/ 3429893 h 3429893"/>
              <a:gd name="connsiteX3" fmla="*/ 0 w 1351294"/>
              <a:gd name="connsiteY3" fmla="*/ 3429893 h 3429893"/>
              <a:gd name="connsiteX4" fmla="*/ 0 w 1351294"/>
              <a:gd name="connsiteY4" fmla="*/ 742950 h 3429893"/>
              <a:gd name="connsiteX5" fmla="*/ 701531 w 1351294"/>
              <a:gd name="connsiteY5" fmla="*/ 0 h 3429893"/>
              <a:gd name="connsiteX6" fmla="*/ 1351295 w 1351294"/>
              <a:gd name="connsiteY6" fmla="*/ 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3">
                <a:moveTo>
                  <a:pt x="1351295" y="893"/>
                </a:moveTo>
                <a:cubicBezTo>
                  <a:pt x="955010" y="893"/>
                  <a:pt x="649764" y="357188"/>
                  <a:pt x="649764" y="741164"/>
                </a:cubicBezTo>
                <a:lnTo>
                  <a:pt x="649764" y="3429893"/>
                </a:lnTo>
                <a:lnTo>
                  <a:pt x="0" y="3429893"/>
                </a:lnTo>
                <a:lnTo>
                  <a:pt x="0" y="742950"/>
                </a:lnTo>
                <a:cubicBezTo>
                  <a:pt x="0" y="342007"/>
                  <a:pt x="308816" y="5358"/>
                  <a:pt x="701531" y="0"/>
                </a:cubicBezTo>
                <a:lnTo>
                  <a:pt x="1351295" y="893"/>
                </a:lnTo>
              </a:path>
            </a:pathLst>
          </a:custGeom>
          <a:solidFill>
            <a:srgbClr val="C0C1C2"/>
          </a:solidFill>
          <a:ln w="89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3F23468D-AB25-D6F4-53D4-35BE34B89DEA}"/>
              </a:ext>
            </a:extLst>
          </p:cNvPr>
          <p:cNvSpPr/>
          <p:nvPr/>
        </p:nvSpPr>
        <p:spPr>
          <a:xfrm>
            <a:off x="2851478" y="3428106"/>
            <a:ext cx="1317378" cy="3429893"/>
          </a:xfrm>
          <a:custGeom>
            <a:avLst/>
            <a:gdLst>
              <a:gd name="connsiteX0" fmla="*/ 0 w 1317378"/>
              <a:gd name="connsiteY0" fmla="*/ 3429893 h 3429893"/>
              <a:gd name="connsiteX1" fmla="*/ 0 w 1317378"/>
              <a:gd name="connsiteY1" fmla="*/ 3429893 h 3429893"/>
              <a:gd name="connsiteX2" fmla="*/ 10711 w 1317378"/>
              <a:gd name="connsiteY2" fmla="*/ 3429893 h 3429893"/>
              <a:gd name="connsiteX3" fmla="*/ 10711 w 1317378"/>
              <a:gd name="connsiteY3" fmla="*/ 741164 h 3429893"/>
              <a:gd name="connsiteX4" fmla="*/ 597105 w 1317378"/>
              <a:gd name="connsiteY4" fmla="*/ 10716 h 3429893"/>
              <a:gd name="connsiteX5" fmla="*/ 624773 w 1317378"/>
              <a:gd name="connsiteY5" fmla="*/ 6251 h 3429893"/>
              <a:gd name="connsiteX6" fmla="*/ 678325 w 1317378"/>
              <a:gd name="connsiteY6" fmla="*/ 893 h 3429893"/>
              <a:gd name="connsiteX7" fmla="*/ 678325 w 1317378"/>
              <a:gd name="connsiteY7" fmla="*/ 893 h 3429893"/>
              <a:gd name="connsiteX8" fmla="*/ 701531 w 1317378"/>
              <a:gd name="connsiteY8" fmla="*/ 0 h 3429893"/>
              <a:gd name="connsiteX9" fmla="*/ 1317379 w 1317378"/>
              <a:gd name="connsiteY9" fmla="*/ 0 h 3429893"/>
              <a:gd name="connsiteX10" fmla="*/ 1317379 w 1317378"/>
              <a:gd name="connsiteY10" fmla="*/ 893 h 3429893"/>
              <a:gd name="connsiteX11" fmla="*/ 650656 w 1317378"/>
              <a:gd name="connsiteY11" fmla="*/ 740271 h 3429893"/>
              <a:gd name="connsiteX12" fmla="*/ 650656 w 1317378"/>
              <a:gd name="connsiteY12" fmla="*/ 3429893 h 3429893"/>
              <a:gd name="connsiteX13" fmla="*/ 0 w 1317378"/>
              <a:gd name="connsiteY13" fmla="*/ 3429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378" h="3429893">
                <a:moveTo>
                  <a:pt x="0" y="3429893"/>
                </a:moveTo>
                <a:lnTo>
                  <a:pt x="0" y="3429893"/>
                </a:lnTo>
                <a:lnTo>
                  <a:pt x="10711" y="3429893"/>
                </a:lnTo>
                <a:lnTo>
                  <a:pt x="10711" y="741164"/>
                </a:lnTo>
                <a:cubicBezTo>
                  <a:pt x="10711" y="394692"/>
                  <a:pt x="257942" y="71438"/>
                  <a:pt x="597105" y="10716"/>
                </a:cubicBezTo>
                <a:lnTo>
                  <a:pt x="624773" y="6251"/>
                </a:lnTo>
                <a:cubicBezTo>
                  <a:pt x="642624" y="3572"/>
                  <a:pt x="660474" y="1786"/>
                  <a:pt x="678325" y="893"/>
                </a:cubicBezTo>
                <a:lnTo>
                  <a:pt x="678325" y="893"/>
                </a:lnTo>
                <a:cubicBezTo>
                  <a:pt x="686358" y="893"/>
                  <a:pt x="694391" y="0"/>
                  <a:pt x="701531" y="0"/>
                </a:cubicBezTo>
                <a:lnTo>
                  <a:pt x="1317379" y="0"/>
                </a:lnTo>
                <a:lnTo>
                  <a:pt x="1317379" y="893"/>
                </a:lnTo>
                <a:cubicBezTo>
                  <a:pt x="937160" y="20538"/>
                  <a:pt x="650656" y="367903"/>
                  <a:pt x="650656" y="740271"/>
                </a:cubicBezTo>
                <a:lnTo>
                  <a:pt x="650656" y="3429893"/>
                </a:lnTo>
                <a:lnTo>
                  <a:pt x="0" y="3429893"/>
                </a:lnTo>
              </a:path>
            </a:pathLst>
          </a:custGeom>
          <a:solidFill>
            <a:srgbClr val="EFEEEE"/>
          </a:solidFill>
          <a:ln w="8925" cap="flat">
            <a:noFill/>
            <a:prstDash val="solid"/>
            <a:miter/>
          </a:ln>
        </p:spPr>
        <p:txBody>
          <a:bodyPr rtlCol="0" anchor="ctr"/>
          <a:lstStyle/>
          <a:p>
            <a:endParaRPr lang="en-US" dirty="0"/>
          </a:p>
        </p:txBody>
      </p:sp>
      <p:sp>
        <p:nvSpPr>
          <p:cNvPr id="2" name="TextBox 1">
            <a:extLst>
              <a:ext uri="{FF2B5EF4-FFF2-40B4-BE49-F238E27FC236}">
                <a16:creationId xmlns:a16="http://schemas.microsoft.com/office/drawing/2014/main" id="{23F5A880-2609-BD4C-4BE1-0583E8165DAC}"/>
              </a:ext>
            </a:extLst>
          </p:cNvPr>
          <p:cNvSpPr txBox="1"/>
          <p:nvPr userDrawn="1"/>
        </p:nvSpPr>
        <p:spPr>
          <a:xfrm>
            <a:off x="4687746" y="6522483"/>
            <a:ext cx="2949472" cy="123111"/>
          </a:xfrm>
          <a:prstGeom prst="rect">
            <a:avLst/>
          </a:prstGeom>
          <a:noFill/>
        </p:spPr>
        <p:txBody>
          <a:bodyPr wrap="square" lIns="0" tIns="0" rIns="0" bIns="0">
            <a:spAutoFit/>
          </a:bodyPr>
          <a:lstStyle/>
          <a:p>
            <a:pPr algn="l"/>
            <a:r>
              <a:rPr lang="en-US" sz="800" dirty="0">
                <a:solidFill>
                  <a:schemeClr val="bg1"/>
                </a:solidFill>
                <a:effectLst/>
                <a:latin typeface="+mn-lt"/>
                <a:ea typeface="Calibri" panose="020F0502020204030204" pitchFamily="34" charset="0"/>
                <a:cs typeface="Times New Roman" panose="02020603050405020304" pitchFamily="18" charset="0"/>
              </a:rPr>
              <a:t>Copyright © 2023 Financial Planning Standards Board Ltd.</a:t>
            </a:r>
            <a:r>
              <a:rPr lang="en-AU" sz="800" dirty="0">
                <a:solidFill>
                  <a:schemeClr val="bg1"/>
                </a:solidFill>
                <a:effectLst/>
                <a:latin typeface="+mn-lt"/>
              </a:rPr>
              <a:t> </a:t>
            </a:r>
            <a:endParaRPr lang="en-US" sz="800" dirty="0">
              <a:solidFill>
                <a:schemeClr val="bg1"/>
              </a:solidFill>
              <a:latin typeface="+mn-lt"/>
            </a:endParaRPr>
          </a:p>
        </p:txBody>
      </p:sp>
    </p:spTree>
    <p:extLst>
      <p:ext uri="{BB962C8B-B14F-4D97-AF65-F5344CB8AC3E}">
        <p14:creationId xmlns:p14="http://schemas.microsoft.com/office/powerpoint/2010/main" val="54294374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oured boxes with text">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16" name="Text Placeholder 5">
            <a:extLst>
              <a:ext uri="{FF2B5EF4-FFF2-40B4-BE49-F238E27FC236}">
                <a16:creationId xmlns:a16="http://schemas.microsoft.com/office/drawing/2014/main" id="{0814E283-8E6A-8DA0-5330-9D9826CAC94A}"/>
              </a:ext>
            </a:extLst>
          </p:cNvPr>
          <p:cNvSpPr>
            <a:spLocks noGrp="1"/>
          </p:cNvSpPr>
          <p:nvPr>
            <p:ph type="body" sz="quarter" idx="14" hasCustomPrompt="1"/>
          </p:nvPr>
        </p:nvSpPr>
        <p:spPr>
          <a:xfrm>
            <a:off x="838200" y="1733796"/>
            <a:ext cx="5004460"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dirty="0"/>
              <a:t>Insert copy here</a:t>
            </a:r>
            <a:endParaRPr lang="en-US" dirty="0"/>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dirty="0"/>
              <a:t>Click to edit Master title style</a:t>
            </a:r>
            <a:endParaRPr lang="en-US" dirty="0"/>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sp>
        <p:nvSpPr>
          <p:cNvPr id="4" name="Text Placeholder 5">
            <a:extLst>
              <a:ext uri="{FF2B5EF4-FFF2-40B4-BE49-F238E27FC236}">
                <a16:creationId xmlns:a16="http://schemas.microsoft.com/office/drawing/2014/main" id="{DA77C65C-DA12-D779-6A21-62BF4B80C0D6}"/>
              </a:ext>
            </a:extLst>
          </p:cNvPr>
          <p:cNvSpPr>
            <a:spLocks noGrp="1"/>
          </p:cNvSpPr>
          <p:nvPr>
            <p:ph type="body" sz="quarter" idx="15" hasCustomPrompt="1"/>
          </p:nvPr>
        </p:nvSpPr>
        <p:spPr>
          <a:xfrm>
            <a:off x="6349340" y="1733796"/>
            <a:ext cx="5004460"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dirty="0"/>
              <a:t>Insert copy here</a:t>
            </a:r>
            <a:endParaRPr lang="en-US" dirty="0"/>
          </a:p>
        </p:txBody>
      </p:sp>
      <p:pic>
        <p:nvPicPr>
          <p:cNvPr id="2" name="Graphic 1">
            <a:extLst>
              <a:ext uri="{FF2B5EF4-FFF2-40B4-BE49-F238E27FC236}">
                <a16:creationId xmlns:a16="http://schemas.microsoft.com/office/drawing/2014/main" id="{32D37562-B3C0-06CD-03BB-660E7F6E14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41557012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oured boxes with text">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16" name="Text Placeholder 5">
            <a:extLst>
              <a:ext uri="{FF2B5EF4-FFF2-40B4-BE49-F238E27FC236}">
                <a16:creationId xmlns:a16="http://schemas.microsoft.com/office/drawing/2014/main" id="{0814E283-8E6A-8DA0-5330-9D9826CAC94A}"/>
              </a:ext>
            </a:extLst>
          </p:cNvPr>
          <p:cNvSpPr>
            <a:spLocks noGrp="1"/>
          </p:cNvSpPr>
          <p:nvPr>
            <p:ph type="body" sz="quarter" idx="14" hasCustomPrompt="1"/>
          </p:nvPr>
        </p:nvSpPr>
        <p:spPr>
          <a:xfrm>
            <a:off x="838201" y="1733796"/>
            <a:ext cx="3140034"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dirty="0"/>
              <a:t>Insert copy here</a:t>
            </a:r>
            <a:endParaRPr lang="en-US" dirty="0"/>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dirty="0"/>
              <a:t>Click to edit Master title style</a:t>
            </a:r>
            <a:endParaRPr lang="en-US" dirty="0"/>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sp>
        <p:nvSpPr>
          <p:cNvPr id="6" name="Text Placeholder 5">
            <a:extLst>
              <a:ext uri="{FF2B5EF4-FFF2-40B4-BE49-F238E27FC236}">
                <a16:creationId xmlns:a16="http://schemas.microsoft.com/office/drawing/2014/main" id="{81C2F0AE-4935-E074-1E91-33D5D017EDCF}"/>
              </a:ext>
            </a:extLst>
          </p:cNvPr>
          <p:cNvSpPr>
            <a:spLocks noGrp="1"/>
          </p:cNvSpPr>
          <p:nvPr>
            <p:ph type="body" sz="quarter" idx="15" hasCustomPrompt="1"/>
          </p:nvPr>
        </p:nvSpPr>
        <p:spPr>
          <a:xfrm>
            <a:off x="4525983" y="1733796"/>
            <a:ext cx="3140034"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dirty="0"/>
              <a:t>Insert copy here</a:t>
            </a:r>
            <a:endParaRPr lang="en-US" dirty="0"/>
          </a:p>
        </p:txBody>
      </p:sp>
      <p:sp>
        <p:nvSpPr>
          <p:cNvPr id="9" name="Text Placeholder 5">
            <a:extLst>
              <a:ext uri="{FF2B5EF4-FFF2-40B4-BE49-F238E27FC236}">
                <a16:creationId xmlns:a16="http://schemas.microsoft.com/office/drawing/2014/main" id="{4A431C96-7712-37C4-26AC-38C810056B78}"/>
              </a:ext>
            </a:extLst>
          </p:cNvPr>
          <p:cNvSpPr>
            <a:spLocks noGrp="1"/>
          </p:cNvSpPr>
          <p:nvPr>
            <p:ph type="body" sz="quarter" idx="16" hasCustomPrompt="1"/>
          </p:nvPr>
        </p:nvSpPr>
        <p:spPr>
          <a:xfrm>
            <a:off x="8213765" y="1733796"/>
            <a:ext cx="3140034"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dirty="0"/>
              <a:t>Insert copy here</a:t>
            </a:r>
            <a:endParaRPr lang="en-US" dirty="0"/>
          </a:p>
        </p:txBody>
      </p:sp>
      <p:pic>
        <p:nvPicPr>
          <p:cNvPr id="2" name="Graphic 1">
            <a:extLst>
              <a:ext uri="{FF2B5EF4-FFF2-40B4-BE49-F238E27FC236}">
                <a16:creationId xmlns:a16="http://schemas.microsoft.com/office/drawing/2014/main" id="{266C9826-C3D0-4407-1173-83B5E7C3C2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4794828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oured boxes with text">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dirty="0"/>
              <a:t>Click to edit Master title style</a:t>
            </a:r>
            <a:endParaRPr lang="en-US" dirty="0"/>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sp>
        <p:nvSpPr>
          <p:cNvPr id="4" name="Text Placeholder 5">
            <a:extLst>
              <a:ext uri="{FF2B5EF4-FFF2-40B4-BE49-F238E27FC236}">
                <a16:creationId xmlns:a16="http://schemas.microsoft.com/office/drawing/2014/main" id="{946AF414-69D6-B8B1-863C-A499CB92FC73}"/>
              </a:ext>
            </a:extLst>
          </p:cNvPr>
          <p:cNvSpPr>
            <a:spLocks noGrp="1"/>
          </p:cNvSpPr>
          <p:nvPr>
            <p:ph type="body" sz="quarter" idx="14" hasCustomPrompt="1"/>
          </p:nvPr>
        </p:nvSpPr>
        <p:spPr>
          <a:xfrm>
            <a:off x="838200" y="1733797"/>
            <a:ext cx="5004460" cy="1695204"/>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dirty="0"/>
              <a:t>Insert copy here</a:t>
            </a:r>
            <a:endParaRPr lang="en-US" dirty="0"/>
          </a:p>
        </p:txBody>
      </p:sp>
      <p:sp>
        <p:nvSpPr>
          <p:cNvPr id="5" name="Text Placeholder 5">
            <a:extLst>
              <a:ext uri="{FF2B5EF4-FFF2-40B4-BE49-F238E27FC236}">
                <a16:creationId xmlns:a16="http://schemas.microsoft.com/office/drawing/2014/main" id="{1E8D7B0A-07D5-157B-59FE-9FCC62B0835E}"/>
              </a:ext>
            </a:extLst>
          </p:cNvPr>
          <p:cNvSpPr>
            <a:spLocks noGrp="1"/>
          </p:cNvSpPr>
          <p:nvPr>
            <p:ph type="body" sz="quarter" idx="15" hasCustomPrompt="1"/>
          </p:nvPr>
        </p:nvSpPr>
        <p:spPr>
          <a:xfrm>
            <a:off x="6349342" y="1733797"/>
            <a:ext cx="5004460" cy="1695204"/>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dirty="0"/>
              <a:t>Insert copy here</a:t>
            </a:r>
            <a:endParaRPr lang="en-US" dirty="0"/>
          </a:p>
        </p:txBody>
      </p:sp>
      <p:sp>
        <p:nvSpPr>
          <p:cNvPr id="13" name="Text Placeholder 5">
            <a:extLst>
              <a:ext uri="{FF2B5EF4-FFF2-40B4-BE49-F238E27FC236}">
                <a16:creationId xmlns:a16="http://schemas.microsoft.com/office/drawing/2014/main" id="{E39289D9-7898-69E7-5015-7A3F3AABB31D}"/>
              </a:ext>
            </a:extLst>
          </p:cNvPr>
          <p:cNvSpPr>
            <a:spLocks noGrp="1"/>
          </p:cNvSpPr>
          <p:nvPr>
            <p:ph type="body" sz="quarter" idx="16" hasCustomPrompt="1"/>
          </p:nvPr>
        </p:nvSpPr>
        <p:spPr>
          <a:xfrm>
            <a:off x="838200" y="3871355"/>
            <a:ext cx="5004460" cy="1695204"/>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dirty="0"/>
              <a:t>Insert copy here</a:t>
            </a:r>
            <a:endParaRPr lang="en-US" dirty="0"/>
          </a:p>
        </p:txBody>
      </p:sp>
      <p:sp>
        <p:nvSpPr>
          <p:cNvPr id="14" name="Text Placeholder 5">
            <a:extLst>
              <a:ext uri="{FF2B5EF4-FFF2-40B4-BE49-F238E27FC236}">
                <a16:creationId xmlns:a16="http://schemas.microsoft.com/office/drawing/2014/main" id="{73A62236-564A-4D96-66C5-BD5E364ABB29}"/>
              </a:ext>
            </a:extLst>
          </p:cNvPr>
          <p:cNvSpPr>
            <a:spLocks noGrp="1"/>
          </p:cNvSpPr>
          <p:nvPr>
            <p:ph type="body" sz="quarter" idx="17" hasCustomPrompt="1"/>
          </p:nvPr>
        </p:nvSpPr>
        <p:spPr>
          <a:xfrm>
            <a:off x="6349342" y="3871355"/>
            <a:ext cx="5004460" cy="1695204"/>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dirty="0"/>
              <a:t>Insert copy here</a:t>
            </a:r>
            <a:endParaRPr lang="en-US" dirty="0"/>
          </a:p>
        </p:txBody>
      </p:sp>
      <p:pic>
        <p:nvPicPr>
          <p:cNvPr id="2" name="Graphic 1">
            <a:extLst>
              <a:ext uri="{FF2B5EF4-FFF2-40B4-BE49-F238E27FC236}">
                <a16:creationId xmlns:a16="http://schemas.microsoft.com/office/drawing/2014/main" id="{43FCA2C2-1428-C7A6-A373-AD6DDC637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4221788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 log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3FF331-8A63-5278-7754-DE49B918B1C6}"/>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bg1"/>
                </a:solidFill>
              </a:defRPr>
            </a:lvl1pPr>
          </a:lstStyle>
          <a:p>
            <a:fld id="{33FED1FA-93DE-FA41-9AEA-D83E340AC892}" type="datetime1">
              <a:rPr lang="en-AU" smtClean="0"/>
              <a:pPr/>
              <a:t>29/07/2024</a:t>
            </a:fld>
            <a:endParaRPr lang="en-US" dirty="0"/>
          </a:p>
        </p:txBody>
      </p:sp>
      <p:sp>
        <p:nvSpPr>
          <p:cNvPr id="5" name="Slide Number Placeholder 5">
            <a:extLst>
              <a:ext uri="{FF2B5EF4-FFF2-40B4-BE49-F238E27FC236}">
                <a16:creationId xmlns:a16="http://schemas.microsoft.com/office/drawing/2014/main" id="{74BC257A-2BBA-D9DC-1C84-DFA281E3172B}"/>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6812A49E-43E2-A84E-FF4E-D3221AA85F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304496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 logos (Grey)">
    <p:bg>
      <p:bgPr>
        <a:solidFill>
          <a:schemeClr val="bg2"/>
        </a:solid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FF1B892-3ADB-EB2C-2E65-640D8E987B7D}"/>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tx1">
                    <a:lumMod val="65000"/>
                    <a:lumOff val="35000"/>
                  </a:schemeClr>
                </a:solidFill>
              </a:defRPr>
            </a:lvl1pPr>
          </a:lstStyle>
          <a:p>
            <a:fld id="{33FED1FA-93DE-FA41-9AEA-D83E340AC892}" type="datetime1">
              <a:rPr lang="en-AU" smtClean="0"/>
              <a:pPr/>
              <a:t>29/07/2024</a:t>
            </a:fld>
            <a:endParaRPr lang="en-US" dirty="0"/>
          </a:p>
        </p:txBody>
      </p:sp>
      <p:sp>
        <p:nvSpPr>
          <p:cNvPr id="7" name="Slide Number Placeholder 5">
            <a:extLst>
              <a:ext uri="{FF2B5EF4-FFF2-40B4-BE49-F238E27FC236}">
                <a16:creationId xmlns:a16="http://schemas.microsoft.com/office/drawing/2014/main" id="{6FCE781E-2E04-52AC-5DA4-4641B0CDA963}"/>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pic>
        <p:nvPicPr>
          <p:cNvPr id="2" name="Graphic 1">
            <a:extLst>
              <a:ext uri="{FF2B5EF4-FFF2-40B4-BE49-F238E27FC236}">
                <a16:creationId xmlns:a16="http://schemas.microsoft.com/office/drawing/2014/main" id="{B6753C2D-3B58-3C17-2AF7-8E3034B521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6"/>
          </a:xfrm>
          <a:prstGeom prst="rect">
            <a:avLst/>
          </a:prstGeom>
        </p:spPr>
      </p:pic>
    </p:spTree>
    <p:extLst>
      <p:ext uri="{BB962C8B-B14F-4D97-AF65-F5344CB8AC3E}">
        <p14:creationId xmlns:p14="http://schemas.microsoft.com/office/powerpoint/2010/main" val="40354289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fram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6139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72D00F-37BB-670A-CDDD-A88CED487DB5}"/>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1298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CE68AC4-931B-40F0-8E58-96E8A631CFF1}"/>
              </a:ext>
            </a:extLst>
          </p:cNvPr>
          <p:cNvSpPr>
            <a:spLocks noGrp="1"/>
          </p:cNvSpPr>
          <p:nvPr>
            <p:ph type="pic" sz="quarter" idx="10" hasCustomPrompt="1"/>
          </p:nvPr>
        </p:nvSpPr>
        <p:spPr>
          <a:xfrm>
            <a:off x="0" y="0"/>
            <a:ext cx="12192000" cy="68580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Tree>
    <p:extLst>
      <p:ext uri="{BB962C8B-B14F-4D97-AF65-F5344CB8AC3E}">
        <p14:creationId xmlns:p14="http://schemas.microsoft.com/office/powerpoint/2010/main" val="25594317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page image + blue border">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6591B76-349C-AAF8-3595-7E374378C12E}"/>
              </a:ext>
            </a:extLst>
          </p:cNvPr>
          <p:cNvSpPr>
            <a:spLocks noGrp="1"/>
          </p:cNvSpPr>
          <p:nvPr>
            <p:ph type="pic" sz="quarter" idx="10" hasCustomPrompt="1"/>
          </p:nvPr>
        </p:nvSpPr>
        <p:spPr>
          <a:xfrm>
            <a:off x="235484"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6517" h="6236996">
                <a:moveTo>
                  <a:pt x="0" y="0"/>
                </a:moveTo>
                <a:lnTo>
                  <a:pt x="11956517" y="0"/>
                </a:lnTo>
                <a:lnTo>
                  <a:pt x="11956517" y="6236996"/>
                </a:lnTo>
                <a:lnTo>
                  <a:pt x="1080008" y="6236996"/>
                </a:lnTo>
                <a:cubicBezTo>
                  <a:pt x="483540" y="6236996"/>
                  <a:pt x="0" y="5753468"/>
                  <a:pt x="0" y="5157000"/>
                </a:cubicBez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dirty="0"/>
              <a:t>Drag and Drop your picture here</a:t>
            </a:r>
          </a:p>
        </p:txBody>
      </p:sp>
      <p:sp>
        <p:nvSpPr>
          <p:cNvPr id="7" name="Slide Number Placeholder 5">
            <a:extLst>
              <a:ext uri="{FF2B5EF4-FFF2-40B4-BE49-F238E27FC236}">
                <a16:creationId xmlns:a16="http://schemas.microsoft.com/office/drawing/2014/main" id="{FC55E120-A953-7B9F-9AC1-15E8647129C9}"/>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D07D9498-A035-28F1-3FBC-1356DE267A4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1171293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x 3">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27D51A77-13EF-47D9-A0F6-DA398711284F}"/>
              </a:ext>
            </a:extLst>
          </p:cNvPr>
          <p:cNvSpPr>
            <a:spLocks noGrp="1"/>
          </p:cNvSpPr>
          <p:nvPr>
            <p:ph type="pic" sz="quarter" idx="15" hasCustomPrompt="1"/>
          </p:nvPr>
        </p:nvSpPr>
        <p:spPr>
          <a:xfrm>
            <a:off x="6096000" y="0"/>
            <a:ext cx="6096000" cy="34290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7" name="Picture Placeholder 6">
            <a:extLst>
              <a:ext uri="{FF2B5EF4-FFF2-40B4-BE49-F238E27FC236}">
                <a16:creationId xmlns:a16="http://schemas.microsoft.com/office/drawing/2014/main" id="{F0E316B9-9F08-4A6F-B7CA-2B5EDC1BDF4B}"/>
              </a:ext>
            </a:extLst>
          </p:cNvPr>
          <p:cNvSpPr>
            <a:spLocks noGrp="1"/>
          </p:cNvSpPr>
          <p:nvPr>
            <p:ph type="pic" sz="quarter" idx="13" hasCustomPrompt="1"/>
          </p:nvPr>
        </p:nvSpPr>
        <p:spPr>
          <a:xfrm>
            <a:off x="0" y="3429000"/>
            <a:ext cx="6096000" cy="34290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3" name="Picture Placeholder 6">
            <a:extLst>
              <a:ext uri="{FF2B5EF4-FFF2-40B4-BE49-F238E27FC236}">
                <a16:creationId xmlns:a16="http://schemas.microsoft.com/office/drawing/2014/main" id="{C4D9600E-4744-4D2A-8CCF-B4A3E8CDB5BD}"/>
              </a:ext>
            </a:extLst>
          </p:cNvPr>
          <p:cNvSpPr>
            <a:spLocks noGrp="1"/>
          </p:cNvSpPr>
          <p:nvPr>
            <p:ph type="pic" sz="quarter" idx="14" hasCustomPrompt="1"/>
          </p:nvPr>
        </p:nvSpPr>
        <p:spPr>
          <a:xfrm>
            <a:off x="6096000" y="3429000"/>
            <a:ext cx="6096000" cy="34290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5" name="Title 4">
            <a:extLst>
              <a:ext uri="{FF2B5EF4-FFF2-40B4-BE49-F238E27FC236}">
                <a16:creationId xmlns:a16="http://schemas.microsoft.com/office/drawing/2014/main" id="{D13E54F4-D085-3AFB-6613-9EF743E31126}"/>
              </a:ext>
            </a:extLst>
          </p:cNvPr>
          <p:cNvSpPr>
            <a:spLocks noGrp="1"/>
          </p:cNvSpPr>
          <p:nvPr>
            <p:ph type="title"/>
          </p:nvPr>
        </p:nvSpPr>
        <p:spPr>
          <a:xfrm>
            <a:off x="838200" y="0"/>
            <a:ext cx="4798325" cy="3428999"/>
          </a:xfrm>
        </p:spPr>
        <p:txBody>
          <a:bodyPr anchor="ctr" anchorCtr="0"/>
          <a:lstStyle/>
          <a:p>
            <a:r>
              <a:rPr lang="en-GB" dirty="0"/>
              <a:t>Click to edit Master title style</a:t>
            </a:r>
            <a:endParaRPr lang="en-US" dirty="0"/>
          </a:p>
        </p:txBody>
      </p:sp>
      <p:sp>
        <p:nvSpPr>
          <p:cNvPr id="9" name="Slide Number Placeholder 5">
            <a:extLst>
              <a:ext uri="{FF2B5EF4-FFF2-40B4-BE49-F238E27FC236}">
                <a16:creationId xmlns:a16="http://schemas.microsoft.com/office/drawing/2014/main" id="{580BFA7D-454F-26ED-3960-C4B74DDDFC88}"/>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spTree>
    <p:extLst>
      <p:ext uri="{BB962C8B-B14F-4D97-AF65-F5344CB8AC3E}">
        <p14:creationId xmlns:p14="http://schemas.microsoft.com/office/powerpoint/2010/main" val="10930018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tyle 4 (White)">
    <p:bg>
      <p:bgPr>
        <a:solidFill>
          <a:schemeClr val="bg1"/>
        </a:solidFill>
        <a:effectLst/>
      </p:bgPr>
    </p:bg>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43E87C4C-EBF4-5F68-6570-A736F956A438}"/>
              </a:ext>
            </a:extLst>
          </p:cNvPr>
          <p:cNvSpPr>
            <a:spLocks noGrp="1"/>
          </p:cNvSpPr>
          <p:nvPr>
            <p:ph type="body" sz="quarter" idx="13" hasCustomPrompt="1"/>
          </p:nvPr>
        </p:nvSpPr>
        <p:spPr>
          <a:xfrm>
            <a:off x="4687746" y="3075397"/>
            <a:ext cx="6666053" cy="674975"/>
          </a:xfrm>
        </p:spPr>
        <p:txBody>
          <a:bodyPr>
            <a:noAutofit/>
          </a:bodyPr>
          <a:lstStyle>
            <a:lvl1pPr marL="0" indent="0" algn="l">
              <a:buNone/>
              <a:defRPr sz="4400" b="1">
                <a:solidFill>
                  <a:schemeClr val="tx2"/>
                </a:solidFill>
              </a:defRPr>
            </a:lvl1pPr>
          </a:lstStyle>
          <a:p>
            <a:pPr lvl="0"/>
            <a:r>
              <a:rPr lang="en-GB" dirty="0"/>
              <a:t>Insert title here</a:t>
            </a:r>
            <a:endParaRPr lang="en-US" dirty="0"/>
          </a:p>
        </p:txBody>
      </p:sp>
      <p:sp>
        <p:nvSpPr>
          <p:cNvPr id="11" name="Text Placeholder 5">
            <a:extLst>
              <a:ext uri="{FF2B5EF4-FFF2-40B4-BE49-F238E27FC236}">
                <a16:creationId xmlns:a16="http://schemas.microsoft.com/office/drawing/2014/main" id="{CA4BFDD7-A21D-DDCD-ACD4-291C39648895}"/>
              </a:ext>
            </a:extLst>
          </p:cNvPr>
          <p:cNvSpPr>
            <a:spLocks noGrp="1"/>
          </p:cNvSpPr>
          <p:nvPr>
            <p:ph type="body" sz="quarter" idx="12" hasCustomPrompt="1"/>
          </p:nvPr>
        </p:nvSpPr>
        <p:spPr>
          <a:xfrm>
            <a:off x="4687746" y="3770586"/>
            <a:ext cx="6666053" cy="674975"/>
          </a:xfrm>
        </p:spPr>
        <p:txBody>
          <a:bodyPr>
            <a:normAutofit/>
          </a:bodyPr>
          <a:lstStyle>
            <a:lvl1pPr marL="0" indent="0" algn="l">
              <a:buNone/>
              <a:defRPr sz="2800" b="0">
                <a:solidFill>
                  <a:schemeClr val="tx2"/>
                </a:solidFill>
              </a:defRPr>
            </a:lvl1pPr>
          </a:lstStyle>
          <a:p>
            <a:pPr lvl="0"/>
            <a:r>
              <a:rPr lang="en-GB" dirty="0"/>
              <a:t>Insert subtitle</a:t>
            </a:r>
            <a:endParaRPr lang="en-US" dirty="0"/>
          </a:p>
        </p:txBody>
      </p:sp>
      <p:sp>
        <p:nvSpPr>
          <p:cNvPr id="15" name="Freeform 14">
            <a:extLst>
              <a:ext uri="{FF2B5EF4-FFF2-40B4-BE49-F238E27FC236}">
                <a16:creationId xmlns:a16="http://schemas.microsoft.com/office/drawing/2014/main" id="{A7DD4857-7F66-E81F-7A24-0093962F6F37}"/>
              </a:ext>
            </a:extLst>
          </p:cNvPr>
          <p:cNvSpPr/>
          <p:nvPr userDrawn="1"/>
        </p:nvSpPr>
        <p:spPr>
          <a:xfrm>
            <a:off x="1565338" y="3428106"/>
            <a:ext cx="1351295" cy="3429893"/>
          </a:xfrm>
          <a:custGeom>
            <a:avLst/>
            <a:gdLst>
              <a:gd name="connsiteX0" fmla="*/ 1351295 w 1351295"/>
              <a:gd name="connsiteY0" fmla="*/ 893 h 3429893"/>
              <a:gd name="connsiteX1" fmla="*/ 649764 w 1351295"/>
              <a:gd name="connsiteY1" fmla="*/ 741164 h 3429893"/>
              <a:gd name="connsiteX2" fmla="*/ 649764 w 1351295"/>
              <a:gd name="connsiteY2" fmla="*/ 3429893 h 3429893"/>
              <a:gd name="connsiteX3" fmla="*/ 0 w 1351295"/>
              <a:gd name="connsiteY3" fmla="*/ 3429893 h 3429893"/>
              <a:gd name="connsiteX4" fmla="*/ 0 w 1351295"/>
              <a:gd name="connsiteY4" fmla="*/ 742950 h 3429893"/>
              <a:gd name="connsiteX5" fmla="*/ 700638 w 1351295"/>
              <a:gd name="connsiteY5" fmla="*/ 0 h 3429893"/>
              <a:gd name="connsiteX6" fmla="*/ 1351295 w 1351295"/>
              <a:gd name="connsiteY6" fmla="*/ 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5" h="3429893">
                <a:moveTo>
                  <a:pt x="1351295" y="893"/>
                </a:moveTo>
                <a:cubicBezTo>
                  <a:pt x="954118" y="893"/>
                  <a:pt x="649764" y="357188"/>
                  <a:pt x="649764" y="741164"/>
                </a:cubicBezTo>
                <a:lnTo>
                  <a:pt x="649764" y="3429893"/>
                </a:lnTo>
                <a:lnTo>
                  <a:pt x="0" y="3429893"/>
                </a:lnTo>
                <a:lnTo>
                  <a:pt x="0" y="742950"/>
                </a:lnTo>
                <a:cubicBezTo>
                  <a:pt x="0" y="342007"/>
                  <a:pt x="308816" y="5358"/>
                  <a:pt x="700638" y="0"/>
                </a:cubicBezTo>
                <a:lnTo>
                  <a:pt x="1351295" y="893"/>
                </a:lnTo>
              </a:path>
            </a:pathLst>
          </a:custGeom>
          <a:solidFill>
            <a:schemeClr val="tx2"/>
          </a:solidFill>
          <a:ln w="8925"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7C14A2B8-0CEB-A223-741A-20B97AFBFE8A}"/>
              </a:ext>
            </a:extLst>
          </p:cNvPr>
          <p:cNvSpPr/>
          <p:nvPr userDrawn="1"/>
        </p:nvSpPr>
        <p:spPr>
          <a:xfrm>
            <a:off x="1563553" y="-892"/>
            <a:ext cx="1351294" cy="3429892"/>
          </a:xfrm>
          <a:custGeom>
            <a:avLst/>
            <a:gdLst>
              <a:gd name="connsiteX0" fmla="*/ 1351295 w 1351294"/>
              <a:gd name="connsiteY0" fmla="*/ 3429000 h 3429892"/>
              <a:gd name="connsiteX1" fmla="*/ 649764 w 1351294"/>
              <a:gd name="connsiteY1" fmla="*/ 2688729 h 3429892"/>
              <a:gd name="connsiteX2" fmla="*/ 649764 w 1351294"/>
              <a:gd name="connsiteY2" fmla="*/ 0 h 3429892"/>
              <a:gd name="connsiteX3" fmla="*/ 0 w 1351294"/>
              <a:gd name="connsiteY3" fmla="*/ 0 h 3429892"/>
              <a:gd name="connsiteX4" fmla="*/ 0 w 1351294"/>
              <a:gd name="connsiteY4" fmla="*/ 2686943 h 3429892"/>
              <a:gd name="connsiteX5" fmla="*/ 701531 w 1351294"/>
              <a:gd name="connsiteY5" fmla="*/ 3429893 h 3429892"/>
              <a:gd name="connsiteX6" fmla="*/ 1351295 w 1351294"/>
              <a:gd name="connsiteY6" fmla="*/ 3429000 h 34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2">
                <a:moveTo>
                  <a:pt x="1351295" y="3429000"/>
                </a:moveTo>
                <a:cubicBezTo>
                  <a:pt x="954118" y="3429000"/>
                  <a:pt x="649764" y="3072706"/>
                  <a:pt x="649764" y="2688729"/>
                </a:cubicBezTo>
                <a:lnTo>
                  <a:pt x="649764" y="0"/>
                </a:lnTo>
                <a:lnTo>
                  <a:pt x="0" y="0"/>
                </a:lnTo>
                <a:lnTo>
                  <a:pt x="0" y="2686943"/>
                </a:lnTo>
                <a:cubicBezTo>
                  <a:pt x="0" y="3087886"/>
                  <a:pt x="309709" y="3424535"/>
                  <a:pt x="701531" y="3429893"/>
                </a:cubicBezTo>
                <a:lnTo>
                  <a:pt x="1351295" y="3429000"/>
                </a:lnTo>
              </a:path>
            </a:pathLst>
          </a:custGeom>
          <a:solidFill>
            <a:srgbClr val="C0C1C2"/>
          </a:solidFill>
          <a:ln w="8925"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9096E24F-91B0-FA4C-79FA-E89F3690EBEE}"/>
              </a:ext>
            </a:extLst>
          </p:cNvPr>
          <p:cNvSpPr/>
          <p:nvPr userDrawn="1"/>
        </p:nvSpPr>
        <p:spPr>
          <a:xfrm>
            <a:off x="2211532" y="-892"/>
            <a:ext cx="1351294" cy="3429892"/>
          </a:xfrm>
          <a:custGeom>
            <a:avLst/>
            <a:gdLst>
              <a:gd name="connsiteX0" fmla="*/ 1351295 w 1351294"/>
              <a:gd name="connsiteY0" fmla="*/ 3429000 h 3429892"/>
              <a:gd name="connsiteX1" fmla="*/ 649764 w 1351294"/>
              <a:gd name="connsiteY1" fmla="*/ 2688729 h 3429892"/>
              <a:gd name="connsiteX2" fmla="*/ 649764 w 1351294"/>
              <a:gd name="connsiteY2" fmla="*/ 0 h 3429892"/>
              <a:gd name="connsiteX3" fmla="*/ 0 w 1351294"/>
              <a:gd name="connsiteY3" fmla="*/ 0 h 3429892"/>
              <a:gd name="connsiteX4" fmla="*/ 0 w 1351294"/>
              <a:gd name="connsiteY4" fmla="*/ 2686943 h 3429892"/>
              <a:gd name="connsiteX5" fmla="*/ 701531 w 1351294"/>
              <a:gd name="connsiteY5" fmla="*/ 3429893 h 3429892"/>
              <a:gd name="connsiteX6" fmla="*/ 1351295 w 1351294"/>
              <a:gd name="connsiteY6" fmla="*/ 3429000 h 34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2">
                <a:moveTo>
                  <a:pt x="1351295" y="3429000"/>
                </a:moveTo>
                <a:cubicBezTo>
                  <a:pt x="954118" y="3429000"/>
                  <a:pt x="649764" y="3072706"/>
                  <a:pt x="649764" y="2688729"/>
                </a:cubicBezTo>
                <a:lnTo>
                  <a:pt x="649764" y="0"/>
                </a:lnTo>
                <a:lnTo>
                  <a:pt x="0" y="0"/>
                </a:lnTo>
                <a:lnTo>
                  <a:pt x="0" y="2686943"/>
                </a:lnTo>
                <a:cubicBezTo>
                  <a:pt x="0" y="3087886"/>
                  <a:pt x="309709" y="3424535"/>
                  <a:pt x="701531" y="3429893"/>
                </a:cubicBezTo>
                <a:lnTo>
                  <a:pt x="1351295" y="3429000"/>
                </a:lnTo>
              </a:path>
            </a:pathLst>
          </a:custGeom>
          <a:solidFill>
            <a:srgbClr val="EFEEEE"/>
          </a:solidFill>
          <a:ln w="89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DD4189D8-7BA8-BE09-EE54-DC30F9E86DD6}"/>
              </a:ext>
            </a:extLst>
          </p:cNvPr>
          <p:cNvSpPr/>
          <p:nvPr userDrawn="1"/>
        </p:nvSpPr>
        <p:spPr>
          <a:xfrm>
            <a:off x="2211532" y="3428106"/>
            <a:ext cx="1351294" cy="3429893"/>
          </a:xfrm>
          <a:custGeom>
            <a:avLst/>
            <a:gdLst>
              <a:gd name="connsiteX0" fmla="*/ 1351295 w 1351294"/>
              <a:gd name="connsiteY0" fmla="*/ 893 h 3429893"/>
              <a:gd name="connsiteX1" fmla="*/ 649764 w 1351294"/>
              <a:gd name="connsiteY1" fmla="*/ 741164 h 3429893"/>
              <a:gd name="connsiteX2" fmla="*/ 649764 w 1351294"/>
              <a:gd name="connsiteY2" fmla="*/ 3429893 h 3429893"/>
              <a:gd name="connsiteX3" fmla="*/ 0 w 1351294"/>
              <a:gd name="connsiteY3" fmla="*/ 3429893 h 3429893"/>
              <a:gd name="connsiteX4" fmla="*/ 0 w 1351294"/>
              <a:gd name="connsiteY4" fmla="*/ 742950 h 3429893"/>
              <a:gd name="connsiteX5" fmla="*/ 701531 w 1351294"/>
              <a:gd name="connsiteY5" fmla="*/ 0 h 3429893"/>
              <a:gd name="connsiteX6" fmla="*/ 1351295 w 1351294"/>
              <a:gd name="connsiteY6" fmla="*/ 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3">
                <a:moveTo>
                  <a:pt x="1351295" y="893"/>
                </a:moveTo>
                <a:cubicBezTo>
                  <a:pt x="955010" y="893"/>
                  <a:pt x="649764" y="357188"/>
                  <a:pt x="649764" y="741164"/>
                </a:cubicBezTo>
                <a:lnTo>
                  <a:pt x="649764" y="3429893"/>
                </a:lnTo>
                <a:lnTo>
                  <a:pt x="0" y="3429893"/>
                </a:lnTo>
                <a:lnTo>
                  <a:pt x="0" y="742950"/>
                </a:lnTo>
                <a:cubicBezTo>
                  <a:pt x="0" y="342007"/>
                  <a:pt x="308816" y="5358"/>
                  <a:pt x="701531" y="0"/>
                </a:cubicBezTo>
                <a:lnTo>
                  <a:pt x="1351295" y="893"/>
                </a:lnTo>
              </a:path>
            </a:pathLst>
          </a:custGeom>
          <a:solidFill>
            <a:srgbClr val="C0C1C2"/>
          </a:solidFill>
          <a:ln w="892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7566EB00-185F-18B9-97D1-D4A0964C8E3A}"/>
              </a:ext>
            </a:extLst>
          </p:cNvPr>
          <p:cNvSpPr/>
          <p:nvPr userDrawn="1"/>
        </p:nvSpPr>
        <p:spPr>
          <a:xfrm>
            <a:off x="2851478" y="3428106"/>
            <a:ext cx="1317378" cy="3429893"/>
          </a:xfrm>
          <a:custGeom>
            <a:avLst/>
            <a:gdLst>
              <a:gd name="connsiteX0" fmla="*/ 0 w 1317378"/>
              <a:gd name="connsiteY0" fmla="*/ 3429893 h 3429893"/>
              <a:gd name="connsiteX1" fmla="*/ 0 w 1317378"/>
              <a:gd name="connsiteY1" fmla="*/ 3429893 h 3429893"/>
              <a:gd name="connsiteX2" fmla="*/ 10711 w 1317378"/>
              <a:gd name="connsiteY2" fmla="*/ 3429893 h 3429893"/>
              <a:gd name="connsiteX3" fmla="*/ 10711 w 1317378"/>
              <a:gd name="connsiteY3" fmla="*/ 741164 h 3429893"/>
              <a:gd name="connsiteX4" fmla="*/ 597105 w 1317378"/>
              <a:gd name="connsiteY4" fmla="*/ 10716 h 3429893"/>
              <a:gd name="connsiteX5" fmla="*/ 624773 w 1317378"/>
              <a:gd name="connsiteY5" fmla="*/ 6251 h 3429893"/>
              <a:gd name="connsiteX6" fmla="*/ 678325 w 1317378"/>
              <a:gd name="connsiteY6" fmla="*/ 893 h 3429893"/>
              <a:gd name="connsiteX7" fmla="*/ 678325 w 1317378"/>
              <a:gd name="connsiteY7" fmla="*/ 893 h 3429893"/>
              <a:gd name="connsiteX8" fmla="*/ 701531 w 1317378"/>
              <a:gd name="connsiteY8" fmla="*/ 0 h 3429893"/>
              <a:gd name="connsiteX9" fmla="*/ 1317379 w 1317378"/>
              <a:gd name="connsiteY9" fmla="*/ 0 h 3429893"/>
              <a:gd name="connsiteX10" fmla="*/ 1317379 w 1317378"/>
              <a:gd name="connsiteY10" fmla="*/ 893 h 3429893"/>
              <a:gd name="connsiteX11" fmla="*/ 650656 w 1317378"/>
              <a:gd name="connsiteY11" fmla="*/ 740271 h 3429893"/>
              <a:gd name="connsiteX12" fmla="*/ 650656 w 1317378"/>
              <a:gd name="connsiteY12" fmla="*/ 3429893 h 3429893"/>
              <a:gd name="connsiteX13" fmla="*/ 0 w 1317378"/>
              <a:gd name="connsiteY13" fmla="*/ 3429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378" h="3429893">
                <a:moveTo>
                  <a:pt x="0" y="3429893"/>
                </a:moveTo>
                <a:lnTo>
                  <a:pt x="0" y="3429893"/>
                </a:lnTo>
                <a:lnTo>
                  <a:pt x="10711" y="3429893"/>
                </a:lnTo>
                <a:lnTo>
                  <a:pt x="10711" y="741164"/>
                </a:lnTo>
                <a:cubicBezTo>
                  <a:pt x="10711" y="394692"/>
                  <a:pt x="257942" y="71438"/>
                  <a:pt x="597105" y="10716"/>
                </a:cubicBezTo>
                <a:lnTo>
                  <a:pt x="624773" y="6251"/>
                </a:lnTo>
                <a:cubicBezTo>
                  <a:pt x="642624" y="3572"/>
                  <a:pt x="660474" y="1786"/>
                  <a:pt x="678325" y="893"/>
                </a:cubicBezTo>
                <a:lnTo>
                  <a:pt x="678325" y="893"/>
                </a:lnTo>
                <a:cubicBezTo>
                  <a:pt x="686358" y="893"/>
                  <a:pt x="694391" y="0"/>
                  <a:pt x="701531" y="0"/>
                </a:cubicBezTo>
                <a:lnTo>
                  <a:pt x="1317379" y="0"/>
                </a:lnTo>
                <a:lnTo>
                  <a:pt x="1317379" y="893"/>
                </a:lnTo>
                <a:cubicBezTo>
                  <a:pt x="937160" y="20538"/>
                  <a:pt x="650656" y="367903"/>
                  <a:pt x="650656" y="740271"/>
                </a:cubicBezTo>
                <a:lnTo>
                  <a:pt x="650656" y="3429893"/>
                </a:lnTo>
                <a:lnTo>
                  <a:pt x="0" y="3429893"/>
                </a:lnTo>
              </a:path>
            </a:pathLst>
          </a:custGeom>
          <a:solidFill>
            <a:srgbClr val="EFEEEE"/>
          </a:solidFill>
          <a:ln w="8925" cap="flat">
            <a:noFill/>
            <a:prstDash val="solid"/>
            <a:miter/>
          </a:ln>
        </p:spPr>
        <p:txBody>
          <a:bodyPr rtlCol="0" anchor="ctr"/>
          <a:lstStyle/>
          <a:p>
            <a:endParaRPr lang="en-US" dirty="0"/>
          </a:p>
        </p:txBody>
      </p:sp>
      <p:sp>
        <p:nvSpPr>
          <p:cNvPr id="4" name="Text Placeholder 5">
            <a:extLst>
              <a:ext uri="{FF2B5EF4-FFF2-40B4-BE49-F238E27FC236}">
                <a16:creationId xmlns:a16="http://schemas.microsoft.com/office/drawing/2014/main" id="{1B83427F-8D1F-BDFF-1497-D6B5896CE840}"/>
              </a:ext>
            </a:extLst>
          </p:cNvPr>
          <p:cNvSpPr>
            <a:spLocks noGrp="1"/>
          </p:cNvSpPr>
          <p:nvPr>
            <p:ph type="body" sz="quarter" idx="14" hasCustomPrompt="1"/>
          </p:nvPr>
        </p:nvSpPr>
        <p:spPr>
          <a:xfrm>
            <a:off x="4687746" y="5638309"/>
            <a:ext cx="6666053" cy="377970"/>
          </a:xfrm>
        </p:spPr>
        <p:txBody>
          <a:bodyPr anchor="b">
            <a:normAutofit/>
          </a:bodyPr>
          <a:lstStyle>
            <a:lvl1pPr marL="0" indent="0" algn="l">
              <a:buNone/>
              <a:defRPr sz="1600" b="0" cap="all" baseline="0">
                <a:solidFill>
                  <a:schemeClr val="tx1"/>
                </a:solidFill>
              </a:defRPr>
            </a:lvl1pPr>
          </a:lstStyle>
          <a:p>
            <a:pPr lvl="0"/>
            <a:r>
              <a:rPr lang="en-GB" dirty="0"/>
              <a:t>Presented by XXX on XXX</a:t>
            </a:r>
            <a:endParaRPr lang="en-US" dirty="0"/>
          </a:p>
        </p:txBody>
      </p:sp>
      <p:sp>
        <p:nvSpPr>
          <p:cNvPr id="5" name="TextBox 4">
            <a:extLst>
              <a:ext uri="{FF2B5EF4-FFF2-40B4-BE49-F238E27FC236}">
                <a16:creationId xmlns:a16="http://schemas.microsoft.com/office/drawing/2014/main" id="{3AC5C772-65AA-AA26-03AB-9887CC4546E4}"/>
              </a:ext>
            </a:extLst>
          </p:cNvPr>
          <p:cNvSpPr txBox="1"/>
          <p:nvPr userDrawn="1"/>
        </p:nvSpPr>
        <p:spPr>
          <a:xfrm>
            <a:off x="4687746" y="6522483"/>
            <a:ext cx="2949472" cy="123111"/>
          </a:xfrm>
          <a:prstGeom prst="rect">
            <a:avLst/>
          </a:prstGeom>
          <a:noFill/>
        </p:spPr>
        <p:txBody>
          <a:bodyPr wrap="square" lIns="0" tIns="0" rIns="0" bIns="0">
            <a:spAutoFit/>
          </a:bodyPr>
          <a:lstStyle/>
          <a:p>
            <a:pPr algn="l"/>
            <a:r>
              <a:rPr lang="en-US" sz="800" dirty="0">
                <a:solidFill>
                  <a:schemeClr val="tx1"/>
                </a:solidFill>
                <a:effectLst/>
                <a:latin typeface="+mn-lt"/>
                <a:ea typeface="Calibri" panose="020F0502020204030204" pitchFamily="34" charset="0"/>
                <a:cs typeface="Times New Roman" panose="02020603050405020304" pitchFamily="18" charset="0"/>
              </a:rPr>
              <a:t>Copyright © 2023 Financial Planning Standards Board Ltd.</a:t>
            </a:r>
            <a:r>
              <a:rPr lang="en-AU" sz="800" dirty="0">
                <a:solidFill>
                  <a:schemeClr val="tx1"/>
                </a:solidFill>
                <a:effectLst/>
                <a:latin typeface="+mn-lt"/>
              </a:rPr>
              <a:t> </a:t>
            </a:r>
            <a:endParaRPr lang="en-US" sz="800" dirty="0">
              <a:solidFill>
                <a:schemeClr val="tx1"/>
              </a:solidFill>
              <a:latin typeface="+mn-lt"/>
            </a:endParaRPr>
          </a:p>
        </p:txBody>
      </p:sp>
      <p:pic>
        <p:nvPicPr>
          <p:cNvPr id="2" name="Graphic 1">
            <a:extLst>
              <a:ext uri="{FF2B5EF4-FFF2-40B4-BE49-F238E27FC236}">
                <a16:creationId xmlns:a16="http://schemas.microsoft.com/office/drawing/2014/main" id="{0ADFF7A4-4D47-C0BA-94CC-A6B6049CB6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3542" y="1835714"/>
            <a:ext cx="4937930" cy="623233"/>
          </a:xfrm>
          <a:prstGeom prst="rect">
            <a:avLst/>
          </a:prstGeom>
        </p:spPr>
      </p:pic>
    </p:spTree>
    <p:extLst>
      <p:ext uri="{BB962C8B-B14F-4D97-AF65-F5344CB8AC3E}">
        <p14:creationId xmlns:p14="http://schemas.microsoft.com/office/powerpoint/2010/main" val="37776766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x 8">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C4D9600E-4744-4D2A-8CCF-B4A3E8CDB5BD}"/>
              </a:ext>
            </a:extLst>
          </p:cNvPr>
          <p:cNvSpPr>
            <a:spLocks noGrp="1"/>
          </p:cNvSpPr>
          <p:nvPr>
            <p:ph type="pic" sz="quarter" idx="14" hasCustomPrompt="1"/>
          </p:nvPr>
        </p:nvSpPr>
        <p:spPr>
          <a:xfrm>
            <a:off x="9144000" y="1828800"/>
            <a:ext cx="3048000" cy="25146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5" name="Picture Placeholder 6">
            <a:extLst>
              <a:ext uri="{FF2B5EF4-FFF2-40B4-BE49-F238E27FC236}">
                <a16:creationId xmlns:a16="http://schemas.microsoft.com/office/drawing/2014/main" id="{0CB406E6-91CD-4C87-BCE0-27B233551A98}"/>
              </a:ext>
            </a:extLst>
          </p:cNvPr>
          <p:cNvSpPr>
            <a:spLocks noGrp="1"/>
          </p:cNvSpPr>
          <p:nvPr>
            <p:ph type="pic" sz="quarter" idx="16" hasCustomPrompt="1"/>
          </p:nvPr>
        </p:nvSpPr>
        <p:spPr>
          <a:xfrm>
            <a:off x="6096000" y="1828800"/>
            <a:ext cx="3048000" cy="25146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6" name="Picture Placeholder 6">
            <a:extLst>
              <a:ext uri="{FF2B5EF4-FFF2-40B4-BE49-F238E27FC236}">
                <a16:creationId xmlns:a16="http://schemas.microsoft.com/office/drawing/2014/main" id="{8986CBCE-8DF4-4A1B-8AF8-59E6E0872605}"/>
              </a:ext>
            </a:extLst>
          </p:cNvPr>
          <p:cNvSpPr>
            <a:spLocks noGrp="1"/>
          </p:cNvSpPr>
          <p:nvPr>
            <p:ph type="pic" sz="quarter" idx="17" hasCustomPrompt="1"/>
          </p:nvPr>
        </p:nvSpPr>
        <p:spPr>
          <a:xfrm>
            <a:off x="3048000" y="1828800"/>
            <a:ext cx="3048000" cy="25146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8" name="Picture Placeholder 6">
            <a:extLst>
              <a:ext uri="{FF2B5EF4-FFF2-40B4-BE49-F238E27FC236}">
                <a16:creationId xmlns:a16="http://schemas.microsoft.com/office/drawing/2014/main" id="{306F60F1-7BD7-4B85-ADBC-A4F3B71051CF}"/>
              </a:ext>
            </a:extLst>
          </p:cNvPr>
          <p:cNvSpPr>
            <a:spLocks noGrp="1"/>
          </p:cNvSpPr>
          <p:nvPr>
            <p:ph type="pic" sz="quarter" idx="18" hasCustomPrompt="1"/>
          </p:nvPr>
        </p:nvSpPr>
        <p:spPr>
          <a:xfrm>
            <a:off x="0" y="1828800"/>
            <a:ext cx="3048000" cy="25146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10" name="Picture Placeholder 6">
            <a:extLst>
              <a:ext uri="{FF2B5EF4-FFF2-40B4-BE49-F238E27FC236}">
                <a16:creationId xmlns:a16="http://schemas.microsoft.com/office/drawing/2014/main" id="{12A26461-5C99-4D4E-B15C-EAB75ABEA6E4}"/>
              </a:ext>
            </a:extLst>
          </p:cNvPr>
          <p:cNvSpPr>
            <a:spLocks noGrp="1"/>
          </p:cNvSpPr>
          <p:nvPr>
            <p:ph type="pic" sz="quarter" idx="19" hasCustomPrompt="1"/>
          </p:nvPr>
        </p:nvSpPr>
        <p:spPr>
          <a:xfrm>
            <a:off x="9144000" y="4343400"/>
            <a:ext cx="3048000" cy="25146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13" name="Picture Placeholder 6">
            <a:extLst>
              <a:ext uri="{FF2B5EF4-FFF2-40B4-BE49-F238E27FC236}">
                <a16:creationId xmlns:a16="http://schemas.microsoft.com/office/drawing/2014/main" id="{1895EBCB-E12E-4DBC-B4F6-ADB29A9777E5}"/>
              </a:ext>
            </a:extLst>
          </p:cNvPr>
          <p:cNvSpPr>
            <a:spLocks noGrp="1"/>
          </p:cNvSpPr>
          <p:nvPr>
            <p:ph type="pic" sz="quarter" idx="20" hasCustomPrompt="1"/>
          </p:nvPr>
        </p:nvSpPr>
        <p:spPr>
          <a:xfrm>
            <a:off x="6096000" y="4343400"/>
            <a:ext cx="3048000" cy="25146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14" name="Picture Placeholder 6">
            <a:extLst>
              <a:ext uri="{FF2B5EF4-FFF2-40B4-BE49-F238E27FC236}">
                <a16:creationId xmlns:a16="http://schemas.microsoft.com/office/drawing/2014/main" id="{F5BE7B1C-DFA7-46A4-8DB0-619882CC3AC1}"/>
              </a:ext>
            </a:extLst>
          </p:cNvPr>
          <p:cNvSpPr>
            <a:spLocks noGrp="1"/>
          </p:cNvSpPr>
          <p:nvPr>
            <p:ph type="pic" sz="quarter" idx="21" hasCustomPrompt="1"/>
          </p:nvPr>
        </p:nvSpPr>
        <p:spPr>
          <a:xfrm>
            <a:off x="3048000" y="4343400"/>
            <a:ext cx="3048000" cy="25146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15" name="Picture Placeholder 6">
            <a:extLst>
              <a:ext uri="{FF2B5EF4-FFF2-40B4-BE49-F238E27FC236}">
                <a16:creationId xmlns:a16="http://schemas.microsoft.com/office/drawing/2014/main" id="{EE8FFEC7-595D-430E-87DD-DEAFD5FB74EA}"/>
              </a:ext>
            </a:extLst>
          </p:cNvPr>
          <p:cNvSpPr>
            <a:spLocks noGrp="1"/>
          </p:cNvSpPr>
          <p:nvPr>
            <p:ph type="pic" sz="quarter" idx="22" hasCustomPrompt="1"/>
          </p:nvPr>
        </p:nvSpPr>
        <p:spPr>
          <a:xfrm>
            <a:off x="0" y="4343400"/>
            <a:ext cx="3048000" cy="25146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7" name="Title 6">
            <a:extLst>
              <a:ext uri="{FF2B5EF4-FFF2-40B4-BE49-F238E27FC236}">
                <a16:creationId xmlns:a16="http://schemas.microsoft.com/office/drawing/2014/main" id="{E1227828-AE10-70C2-2297-427EE2CD2594}"/>
              </a:ext>
            </a:extLst>
          </p:cNvPr>
          <p:cNvSpPr>
            <a:spLocks noGrp="1"/>
          </p:cNvSpPr>
          <p:nvPr>
            <p:ph type="title"/>
          </p:nvPr>
        </p:nvSpPr>
        <p:spPr/>
        <p:txBody>
          <a:bodyPr/>
          <a:lstStyle/>
          <a:p>
            <a:r>
              <a:rPr lang="en-GB"/>
              <a:t>Click to edit Master title style</a:t>
            </a:r>
            <a:endParaRPr lang="en-US"/>
          </a:p>
        </p:txBody>
      </p:sp>
      <p:sp>
        <p:nvSpPr>
          <p:cNvPr id="4" name="Slide Number Placeholder 5">
            <a:extLst>
              <a:ext uri="{FF2B5EF4-FFF2-40B4-BE49-F238E27FC236}">
                <a16:creationId xmlns:a16="http://schemas.microsoft.com/office/drawing/2014/main" id="{709CF75A-CBE1-C1B2-6B50-DE5A6153F5C1}"/>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9" name="Graphic 8">
            <a:extLst>
              <a:ext uri="{FF2B5EF4-FFF2-40B4-BE49-F238E27FC236}">
                <a16:creationId xmlns:a16="http://schemas.microsoft.com/office/drawing/2014/main" id="{649C346C-5D97-D731-8E4D-AF0FD60D06B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81686" y="262681"/>
            <a:ext cx="1633026" cy="385796"/>
          </a:xfrm>
          <a:prstGeom prst="rect">
            <a:avLst/>
          </a:prstGeom>
        </p:spPr>
      </p:pic>
    </p:spTree>
    <p:extLst>
      <p:ext uri="{BB962C8B-B14F-4D97-AF65-F5344CB8AC3E}">
        <p14:creationId xmlns:p14="http://schemas.microsoft.com/office/powerpoint/2010/main" val="4078877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3/4 left + pullout">
    <p:bg>
      <p:bgPr>
        <a:solidFill>
          <a:schemeClr val="tx2"/>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855D34A-4D94-B1E5-29EE-F3339694352F}"/>
              </a:ext>
            </a:extLst>
          </p:cNvPr>
          <p:cNvSpPr/>
          <p:nvPr userDrawn="1"/>
        </p:nvSpPr>
        <p:spPr>
          <a:xfrm>
            <a:off x="235482"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5" name="Text Placeholder 5">
            <a:extLst>
              <a:ext uri="{FF2B5EF4-FFF2-40B4-BE49-F238E27FC236}">
                <a16:creationId xmlns:a16="http://schemas.microsoft.com/office/drawing/2014/main" id="{D6F425C9-37BC-FD95-08C1-B323026C8980}"/>
              </a:ext>
            </a:extLst>
          </p:cNvPr>
          <p:cNvSpPr>
            <a:spLocks noGrp="1"/>
          </p:cNvSpPr>
          <p:nvPr>
            <p:ph type="body" sz="quarter" idx="13" hasCustomPrompt="1"/>
          </p:nvPr>
        </p:nvSpPr>
        <p:spPr>
          <a:xfrm>
            <a:off x="9006063" y="0"/>
            <a:ext cx="2347736" cy="6857997"/>
          </a:xfrm>
          <a:prstGeom prst="rect">
            <a:avLst/>
          </a:prstGeom>
        </p:spPr>
        <p:txBody>
          <a:bodyPr anchor="ctr">
            <a:noAutofit/>
          </a:bodyPr>
          <a:lstStyle>
            <a:lvl1pPr marL="0" indent="0">
              <a:buNone/>
              <a:defRPr sz="2800" b="0" i="1">
                <a:solidFill>
                  <a:schemeClr val="tx2"/>
                </a:solidFill>
              </a:defRPr>
            </a:lvl1pPr>
          </a:lstStyle>
          <a:p>
            <a:pPr lvl="0"/>
            <a:r>
              <a:rPr lang="en-GB" dirty="0"/>
              <a:t>Insert </a:t>
            </a:r>
            <a:r>
              <a:rPr lang="en-GB" dirty="0" err="1"/>
              <a:t>pullout</a:t>
            </a:r>
            <a:r>
              <a:rPr lang="en-GB" dirty="0"/>
              <a:t> text here</a:t>
            </a:r>
            <a:endParaRPr lang="en-US" dirty="0"/>
          </a:p>
        </p:txBody>
      </p:sp>
      <p:sp>
        <p:nvSpPr>
          <p:cNvPr id="9" name="Picture Placeholder 8">
            <a:extLst>
              <a:ext uri="{FF2B5EF4-FFF2-40B4-BE49-F238E27FC236}">
                <a16:creationId xmlns:a16="http://schemas.microsoft.com/office/drawing/2014/main" id="{24D4036B-1DDB-1FE3-0E45-57E862E72733}"/>
              </a:ext>
            </a:extLst>
          </p:cNvPr>
          <p:cNvSpPr>
            <a:spLocks noGrp="1"/>
          </p:cNvSpPr>
          <p:nvPr>
            <p:ph type="pic" sz="quarter" idx="14" hasCustomPrompt="1"/>
          </p:nvPr>
        </p:nvSpPr>
        <p:spPr>
          <a:xfrm>
            <a:off x="235484" y="0"/>
            <a:ext cx="8021413" cy="6236996"/>
          </a:xfrm>
          <a:custGeom>
            <a:avLst/>
            <a:gdLst>
              <a:gd name="connsiteX0" fmla="*/ 0 w 8021413"/>
              <a:gd name="connsiteY0" fmla="*/ 0 h 6236996"/>
              <a:gd name="connsiteX1" fmla="*/ 8021413 w 8021413"/>
              <a:gd name="connsiteY1" fmla="*/ 0 h 6236996"/>
              <a:gd name="connsiteX2" fmla="*/ 8021413 w 8021413"/>
              <a:gd name="connsiteY2" fmla="*/ 6236996 h 6236996"/>
              <a:gd name="connsiteX3" fmla="*/ 1080008 w 8021413"/>
              <a:gd name="connsiteY3" fmla="*/ 6236996 h 6236996"/>
              <a:gd name="connsiteX4" fmla="*/ 0 w 8021413"/>
              <a:gd name="connsiteY4" fmla="*/ 5157000 h 62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1413" h="6236996">
                <a:moveTo>
                  <a:pt x="0" y="0"/>
                </a:moveTo>
                <a:lnTo>
                  <a:pt x="8021413" y="0"/>
                </a:lnTo>
                <a:lnTo>
                  <a:pt x="8021413" y="6236996"/>
                </a:lnTo>
                <a:lnTo>
                  <a:pt x="1080008" y="6236996"/>
                </a:lnTo>
                <a:cubicBezTo>
                  <a:pt x="483540" y="6236996"/>
                  <a:pt x="0" y="5753468"/>
                  <a:pt x="0" y="5157000"/>
                </a:cubicBez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dirty="0"/>
              <a:t>Drag and Drop your picture here</a:t>
            </a:r>
          </a:p>
        </p:txBody>
      </p:sp>
      <p:sp>
        <p:nvSpPr>
          <p:cNvPr id="6" name="Slide Number Placeholder 5">
            <a:extLst>
              <a:ext uri="{FF2B5EF4-FFF2-40B4-BE49-F238E27FC236}">
                <a16:creationId xmlns:a16="http://schemas.microsoft.com/office/drawing/2014/main" id="{9D3E43E1-3C4B-E9FD-7DA7-3BBFA5699253}"/>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09C836EF-2866-638C-EBD7-274FF3C565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199789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3/4 right + pullout">
    <p:bg>
      <p:bgPr>
        <a:solidFill>
          <a:schemeClr val="tx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1B65BFE-938F-E98D-C8A4-E8FD906DD685}"/>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5" name="Text Placeholder 5">
            <a:extLst>
              <a:ext uri="{FF2B5EF4-FFF2-40B4-BE49-F238E27FC236}">
                <a16:creationId xmlns:a16="http://schemas.microsoft.com/office/drawing/2014/main" id="{C09EF20E-DC5D-F115-F6BC-642632A70698}"/>
              </a:ext>
            </a:extLst>
          </p:cNvPr>
          <p:cNvSpPr>
            <a:spLocks noGrp="1"/>
          </p:cNvSpPr>
          <p:nvPr>
            <p:ph type="body" sz="quarter" idx="13" hasCustomPrompt="1"/>
          </p:nvPr>
        </p:nvSpPr>
        <p:spPr>
          <a:xfrm>
            <a:off x="838201" y="0"/>
            <a:ext cx="2347736" cy="6857997"/>
          </a:xfrm>
          <a:prstGeom prst="rect">
            <a:avLst/>
          </a:prstGeom>
        </p:spPr>
        <p:txBody>
          <a:bodyPr anchor="ctr">
            <a:noAutofit/>
          </a:bodyPr>
          <a:lstStyle>
            <a:lvl1pPr marL="0" indent="0">
              <a:buNone/>
              <a:defRPr sz="2800" b="0" i="1">
                <a:solidFill>
                  <a:schemeClr val="tx2"/>
                </a:solidFill>
              </a:defRPr>
            </a:lvl1pPr>
          </a:lstStyle>
          <a:p>
            <a:pPr lvl="0"/>
            <a:r>
              <a:rPr lang="en-GB" dirty="0"/>
              <a:t>Insert </a:t>
            </a:r>
            <a:r>
              <a:rPr lang="en-GB" dirty="0" err="1"/>
              <a:t>pullout</a:t>
            </a:r>
            <a:r>
              <a:rPr lang="en-GB" dirty="0"/>
              <a:t> text here</a:t>
            </a:r>
            <a:endParaRPr lang="en-US" dirty="0"/>
          </a:p>
        </p:txBody>
      </p:sp>
      <p:sp>
        <p:nvSpPr>
          <p:cNvPr id="10" name="Picture Placeholder 9">
            <a:extLst>
              <a:ext uri="{FF2B5EF4-FFF2-40B4-BE49-F238E27FC236}">
                <a16:creationId xmlns:a16="http://schemas.microsoft.com/office/drawing/2014/main" id="{2363A8AF-D632-BE1E-F8DB-09B31156BAC6}"/>
              </a:ext>
            </a:extLst>
          </p:cNvPr>
          <p:cNvSpPr>
            <a:spLocks noGrp="1"/>
          </p:cNvSpPr>
          <p:nvPr>
            <p:ph type="pic" sz="quarter" idx="14" hasCustomPrompt="1"/>
          </p:nvPr>
        </p:nvSpPr>
        <p:spPr>
          <a:xfrm>
            <a:off x="3930554" y="1"/>
            <a:ext cx="8261445" cy="6236225"/>
          </a:xfrm>
          <a:custGeom>
            <a:avLst/>
            <a:gdLst>
              <a:gd name="connsiteX0" fmla="*/ 0 w 8261445"/>
              <a:gd name="connsiteY0" fmla="*/ 0 h 6236225"/>
              <a:gd name="connsiteX1" fmla="*/ 8261445 w 8261445"/>
              <a:gd name="connsiteY1" fmla="*/ 0 h 6236225"/>
              <a:gd name="connsiteX2" fmla="*/ 8261445 w 8261445"/>
              <a:gd name="connsiteY2" fmla="*/ 6236225 h 6236225"/>
              <a:gd name="connsiteX3" fmla="*/ 0 w 8261445"/>
              <a:gd name="connsiteY3" fmla="*/ 6236225 h 6236225"/>
            </a:gdLst>
            <a:ahLst/>
            <a:cxnLst>
              <a:cxn ang="0">
                <a:pos x="connsiteX0" y="connsiteY0"/>
              </a:cxn>
              <a:cxn ang="0">
                <a:pos x="connsiteX1" y="connsiteY1"/>
              </a:cxn>
              <a:cxn ang="0">
                <a:pos x="connsiteX2" y="connsiteY2"/>
              </a:cxn>
              <a:cxn ang="0">
                <a:pos x="connsiteX3" y="connsiteY3"/>
              </a:cxn>
            </a:cxnLst>
            <a:rect l="l" t="t" r="r" b="b"/>
            <a:pathLst>
              <a:path w="8261445" h="6236225">
                <a:moveTo>
                  <a:pt x="0" y="0"/>
                </a:moveTo>
                <a:lnTo>
                  <a:pt x="8261445" y="0"/>
                </a:lnTo>
                <a:lnTo>
                  <a:pt x="8261445" y="6236225"/>
                </a:lnTo>
                <a:lnTo>
                  <a:pt x="0" y="6236225"/>
                </a:ln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dirty="0"/>
              <a:t>Drag and Drop your picture here</a:t>
            </a:r>
          </a:p>
        </p:txBody>
      </p:sp>
      <p:sp>
        <p:nvSpPr>
          <p:cNvPr id="8" name="Slide Number Placeholder 5">
            <a:extLst>
              <a:ext uri="{FF2B5EF4-FFF2-40B4-BE49-F238E27FC236}">
                <a16:creationId xmlns:a16="http://schemas.microsoft.com/office/drawing/2014/main" id="{B83BF8EB-3EC8-A435-4E9E-AE6793FE776D}"/>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A8E10233-541A-2171-2E92-E21A748DD9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3997121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ured Text with Side Pull (Blue)">
    <p:bg>
      <p:bgPr>
        <a:solidFill>
          <a:schemeClr val="tx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F67CC6B-B1BB-F370-92CE-9BED694F73C9}"/>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C4A8C9AB-4215-545E-F8EF-80C8D696E198}"/>
              </a:ext>
            </a:extLst>
          </p:cNvPr>
          <p:cNvSpPr/>
          <p:nvPr userDrawn="1"/>
        </p:nvSpPr>
        <p:spPr>
          <a:xfrm>
            <a:off x="7789762" y="11874"/>
            <a:ext cx="4402238" cy="68580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5">
            <a:extLst>
              <a:ext uri="{FF2B5EF4-FFF2-40B4-BE49-F238E27FC236}">
                <a16:creationId xmlns:a16="http://schemas.microsoft.com/office/drawing/2014/main" id="{B214809E-AF5A-69A1-2321-81F44ED20E93}"/>
              </a:ext>
            </a:extLst>
          </p:cNvPr>
          <p:cNvSpPr>
            <a:spLocks noGrp="1"/>
          </p:cNvSpPr>
          <p:nvPr>
            <p:ph type="body" sz="quarter" idx="13" hasCustomPrompt="1"/>
          </p:nvPr>
        </p:nvSpPr>
        <p:spPr>
          <a:xfrm>
            <a:off x="8361363" y="0"/>
            <a:ext cx="3243262" cy="6857997"/>
          </a:xfrm>
          <a:prstGeom prst="rect">
            <a:avLst/>
          </a:prstGeom>
        </p:spPr>
        <p:txBody>
          <a:bodyPr anchor="ctr">
            <a:normAutofit/>
          </a:bodyPr>
          <a:lstStyle>
            <a:lvl1pPr marL="0" indent="0">
              <a:buNone/>
              <a:defRPr sz="2800" b="0" i="0">
                <a:solidFill>
                  <a:schemeClr val="tx2"/>
                </a:solidFill>
              </a:defRPr>
            </a:lvl1pPr>
          </a:lstStyle>
          <a:p>
            <a:pPr lvl="0"/>
            <a:r>
              <a:rPr lang="en-GB" dirty="0"/>
              <a:t>Insert </a:t>
            </a:r>
            <a:r>
              <a:rPr lang="en-GB" dirty="0" err="1"/>
              <a:t>pullout</a:t>
            </a:r>
            <a:r>
              <a:rPr lang="en-GB" dirty="0"/>
              <a:t> text here</a:t>
            </a:r>
            <a:endParaRPr lang="en-US" dirty="0"/>
          </a:p>
        </p:txBody>
      </p:sp>
      <p:sp>
        <p:nvSpPr>
          <p:cNvPr id="6" name="Text Placeholder 5">
            <a:extLst>
              <a:ext uri="{FF2B5EF4-FFF2-40B4-BE49-F238E27FC236}">
                <a16:creationId xmlns:a16="http://schemas.microsoft.com/office/drawing/2014/main" id="{6D1799F0-0560-11B2-D938-A6194C54A1F3}"/>
              </a:ext>
            </a:extLst>
          </p:cNvPr>
          <p:cNvSpPr>
            <a:spLocks noGrp="1"/>
          </p:cNvSpPr>
          <p:nvPr>
            <p:ph type="body" sz="quarter" idx="15"/>
          </p:nvPr>
        </p:nvSpPr>
        <p:spPr>
          <a:xfrm>
            <a:off x="845997" y="1690688"/>
            <a:ext cx="6464300" cy="2348940"/>
          </a:xfrm>
          <a:prstGeom prst="rect">
            <a:avLst/>
          </a:prstGeo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7" name="Title 6">
            <a:extLst>
              <a:ext uri="{FF2B5EF4-FFF2-40B4-BE49-F238E27FC236}">
                <a16:creationId xmlns:a16="http://schemas.microsoft.com/office/drawing/2014/main" id="{DC77461C-8201-1BEE-1CCA-44C095D5785F}"/>
              </a:ext>
            </a:extLst>
          </p:cNvPr>
          <p:cNvSpPr>
            <a:spLocks noGrp="1"/>
          </p:cNvSpPr>
          <p:nvPr>
            <p:ph type="title"/>
          </p:nvPr>
        </p:nvSpPr>
        <p:spPr>
          <a:xfrm>
            <a:off x="838200" y="705080"/>
            <a:ext cx="6464300" cy="985608"/>
          </a:xfrm>
        </p:spPr>
        <p:txBody>
          <a:bodyPr/>
          <a:lstStyle>
            <a:lvl1pPr>
              <a:defRPr>
                <a:solidFill>
                  <a:schemeClr val="tx1"/>
                </a:solidFill>
              </a:defRPr>
            </a:lvl1pPr>
          </a:lstStyle>
          <a:p>
            <a:r>
              <a:rPr lang="en-GB" dirty="0"/>
              <a:t>Click to edit Master title style</a:t>
            </a:r>
            <a:endParaRPr lang="en-US" dirty="0"/>
          </a:p>
        </p:txBody>
      </p:sp>
      <p:sp>
        <p:nvSpPr>
          <p:cNvPr id="11" name="Slide Number Placeholder 10">
            <a:extLst>
              <a:ext uri="{FF2B5EF4-FFF2-40B4-BE49-F238E27FC236}">
                <a16:creationId xmlns:a16="http://schemas.microsoft.com/office/drawing/2014/main" id="{2E60897B-124C-DFCB-F31C-7E00C2DCB602}"/>
              </a:ext>
            </a:extLst>
          </p:cNvPr>
          <p:cNvSpPr>
            <a:spLocks noGrp="1"/>
          </p:cNvSpPr>
          <p:nvPr>
            <p:ph type="sldNum" sz="quarter" idx="18"/>
          </p:nvPr>
        </p:nvSpPr>
        <p:spPr>
          <a:xfrm>
            <a:off x="10642600" y="6318250"/>
            <a:ext cx="711200" cy="365125"/>
          </a:xfrm>
          <a:prstGeom prst="rect">
            <a:avLst/>
          </a:prstGeom>
        </p:spPr>
        <p:txBody>
          <a:bodyPr/>
          <a:lstStyle/>
          <a:p>
            <a:fld id="{2DF82FAA-A2BF-45DE-8144-A32C029355AD}" type="slidenum">
              <a:rPr lang="en-US" smtClean="0"/>
              <a:pPr/>
              <a:t>‹#›</a:t>
            </a:fld>
            <a:endParaRPr lang="en-US" dirty="0"/>
          </a:p>
        </p:txBody>
      </p:sp>
      <p:sp>
        <p:nvSpPr>
          <p:cNvPr id="17" name="Text Placeholder 5">
            <a:extLst>
              <a:ext uri="{FF2B5EF4-FFF2-40B4-BE49-F238E27FC236}">
                <a16:creationId xmlns:a16="http://schemas.microsoft.com/office/drawing/2014/main" id="{CACE8732-820C-3082-676A-7CB6EE08FEDC}"/>
              </a:ext>
            </a:extLst>
          </p:cNvPr>
          <p:cNvSpPr>
            <a:spLocks noGrp="1"/>
          </p:cNvSpPr>
          <p:nvPr>
            <p:ph type="body" sz="quarter" idx="19"/>
          </p:nvPr>
        </p:nvSpPr>
        <p:spPr>
          <a:xfrm>
            <a:off x="806450" y="4805081"/>
            <a:ext cx="6461125" cy="1287743"/>
          </a:xfrm>
          <a:prstGeom prst="rect">
            <a:avLst/>
          </a:prstGeom>
        </p:spPr>
        <p:txBody>
          <a:bodyPr anchor="t" anchorCtr="0"/>
          <a:lstStyle>
            <a:lvl1pPr marL="0" indent="0">
              <a:buFontTx/>
              <a:buNone/>
              <a:defRPr>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pic>
        <p:nvPicPr>
          <p:cNvPr id="3" name="Graphic 2">
            <a:extLst>
              <a:ext uri="{FF2B5EF4-FFF2-40B4-BE49-F238E27FC236}">
                <a16:creationId xmlns:a16="http://schemas.microsoft.com/office/drawing/2014/main" id="{7670D878-0395-7A4C-43B9-FF698A8929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33053000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oured Text with Side Pull (Green)">
    <p:bg>
      <p:bgPr>
        <a:solidFill>
          <a:schemeClr val="tx2"/>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202A2260-379E-4A7C-F84A-CD413C8DE6DB}"/>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A4354126-3F1A-4968-C88F-35BB8F0A7C5D}"/>
              </a:ext>
            </a:extLst>
          </p:cNvPr>
          <p:cNvSpPr/>
          <p:nvPr userDrawn="1"/>
        </p:nvSpPr>
        <p:spPr>
          <a:xfrm>
            <a:off x="7789762" y="-1"/>
            <a:ext cx="4402238" cy="68580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5">
            <a:extLst>
              <a:ext uri="{FF2B5EF4-FFF2-40B4-BE49-F238E27FC236}">
                <a16:creationId xmlns:a16="http://schemas.microsoft.com/office/drawing/2014/main" id="{055A852E-6AEF-C536-CF15-543740A449BA}"/>
              </a:ext>
            </a:extLst>
          </p:cNvPr>
          <p:cNvSpPr>
            <a:spLocks noGrp="1"/>
          </p:cNvSpPr>
          <p:nvPr>
            <p:ph type="body" sz="quarter" idx="13" hasCustomPrompt="1"/>
          </p:nvPr>
        </p:nvSpPr>
        <p:spPr>
          <a:xfrm>
            <a:off x="8361363" y="0"/>
            <a:ext cx="3243262" cy="6857997"/>
          </a:xfrm>
          <a:prstGeom prst="rect">
            <a:avLst/>
          </a:prstGeom>
        </p:spPr>
        <p:txBody>
          <a:bodyPr anchor="ctr">
            <a:normAutofit/>
          </a:bodyPr>
          <a:lstStyle>
            <a:lvl1pPr marL="0" indent="0">
              <a:buNone/>
              <a:defRPr sz="2800" b="0" i="0">
                <a:solidFill>
                  <a:schemeClr val="tx2"/>
                </a:solidFill>
              </a:defRPr>
            </a:lvl1pPr>
          </a:lstStyle>
          <a:p>
            <a:pPr lvl="0"/>
            <a:r>
              <a:rPr lang="en-GB" dirty="0"/>
              <a:t>Insert </a:t>
            </a:r>
            <a:r>
              <a:rPr lang="en-GB" dirty="0" err="1"/>
              <a:t>pullout</a:t>
            </a:r>
            <a:r>
              <a:rPr lang="en-GB" dirty="0"/>
              <a:t> text here</a:t>
            </a:r>
            <a:endParaRPr lang="en-US" dirty="0"/>
          </a:p>
        </p:txBody>
      </p:sp>
      <p:sp>
        <p:nvSpPr>
          <p:cNvPr id="23" name="Text Placeholder 5">
            <a:extLst>
              <a:ext uri="{FF2B5EF4-FFF2-40B4-BE49-F238E27FC236}">
                <a16:creationId xmlns:a16="http://schemas.microsoft.com/office/drawing/2014/main" id="{A1CACDC8-774F-26CF-46AA-3087C115C9B3}"/>
              </a:ext>
            </a:extLst>
          </p:cNvPr>
          <p:cNvSpPr>
            <a:spLocks noGrp="1"/>
          </p:cNvSpPr>
          <p:nvPr>
            <p:ph type="body" sz="quarter" idx="15"/>
          </p:nvPr>
        </p:nvSpPr>
        <p:spPr>
          <a:xfrm>
            <a:off x="845997" y="1690688"/>
            <a:ext cx="6464300" cy="2348940"/>
          </a:xfrm>
          <a:prstGeom prst="rect">
            <a:avLst/>
          </a:prstGeo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24" name="Title 6">
            <a:extLst>
              <a:ext uri="{FF2B5EF4-FFF2-40B4-BE49-F238E27FC236}">
                <a16:creationId xmlns:a16="http://schemas.microsoft.com/office/drawing/2014/main" id="{BAE6F804-CE77-F95C-3BFE-F6F9EE9900CF}"/>
              </a:ext>
            </a:extLst>
          </p:cNvPr>
          <p:cNvSpPr>
            <a:spLocks noGrp="1"/>
          </p:cNvSpPr>
          <p:nvPr>
            <p:ph type="title"/>
          </p:nvPr>
        </p:nvSpPr>
        <p:spPr>
          <a:xfrm>
            <a:off x="838200" y="705080"/>
            <a:ext cx="6464300" cy="985608"/>
          </a:xfrm>
        </p:spPr>
        <p:txBody>
          <a:bodyPr/>
          <a:lstStyle>
            <a:lvl1pPr>
              <a:defRPr>
                <a:solidFill>
                  <a:schemeClr val="tx1"/>
                </a:solidFill>
              </a:defRPr>
            </a:lvl1pPr>
          </a:lstStyle>
          <a:p>
            <a:r>
              <a:rPr lang="en-GB" dirty="0"/>
              <a:t>Click to edit Master title style</a:t>
            </a:r>
            <a:endParaRPr lang="en-US" dirty="0"/>
          </a:p>
        </p:txBody>
      </p:sp>
      <p:sp>
        <p:nvSpPr>
          <p:cNvPr id="25" name="Slide Number Placeholder 10">
            <a:extLst>
              <a:ext uri="{FF2B5EF4-FFF2-40B4-BE49-F238E27FC236}">
                <a16:creationId xmlns:a16="http://schemas.microsoft.com/office/drawing/2014/main" id="{D37BA337-9D15-98F1-FC76-1B2298F601D9}"/>
              </a:ext>
            </a:extLst>
          </p:cNvPr>
          <p:cNvSpPr>
            <a:spLocks noGrp="1"/>
          </p:cNvSpPr>
          <p:nvPr>
            <p:ph type="sldNum" sz="quarter" idx="18"/>
          </p:nvPr>
        </p:nvSpPr>
        <p:spPr>
          <a:xfrm>
            <a:off x="10642600" y="6318250"/>
            <a:ext cx="711200" cy="365125"/>
          </a:xfrm>
          <a:prstGeom prst="rect">
            <a:avLst/>
          </a:prstGeom>
        </p:spPr>
        <p:txBody>
          <a:bodyPr/>
          <a:lstStyle/>
          <a:p>
            <a:fld id="{2DF82FAA-A2BF-45DE-8144-A32C029355AD}" type="slidenum">
              <a:rPr lang="en-US" smtClean="0"/>
              <a:pPr/>
              <a:t>‹#›</a:t>
            </a:fld>
            <a:endParaRPr lang="en-US" dirty="0"/>
          </a:p>
        </p:txBody>
      </p:sp>
      <p:sp>
        <p:nvSpPr>
          <p:cNvPr id="26" name="Text Placeholder 5">
            <a:extLst>
              <a:ext uri="{FF2B5EF4-FFF2-40B4-BE49-F238E27FC236}">
                <a16:creationId xmlns:a16="http://schemas.microsoft.com/office/drawing/2014/main" id="{A6B3BE01-FFE1-4E4C-D50D-A156C7265612}"/>
              </a:ext>
            </a:extLst>
          </p:cNvPr>
          <p:cNvSpPr>
            <a:spLocks noGrp="1"/>
          </p:cNvSpPr>
          <p:nvPr>
            <p:ph type="body" sz="quarter" idx="19"/>
          </p:nvPr>
        </p:nvSpPr>
        <p:spPr>
          <a:xfrm>
            <a:off x="806450" y="4805081"/>
            <a:ext cx="6461125" cy="1287743"/>
          </a:xfrm>
          <a:prstGeom prst="rect">
            <a:avLst/>
          </a:prstGeom>
        </p:spPr>
        <p:txBody>
          <a:bodyPr anchor="t" anchorCtr="0"/>
          <a:lstStyle>
            <a:lvl1pPr marL="0" indent="0">
              <a:buFontTx/>
              <a:buNone/>
              <a:defRPr>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pic>
        <p:nvPicPr>
          <p:cNvPr id="3" name="Graphic 2">
            <a:extLst>
              <a:ext uri="{FF2B5EF4-FFF2-40B4-BE49-F238E27FC236}">
                <a16:creationId xmlns:a16="http://schemas.microsoft.com/office/drawing/2014/main" id="{FAAB72BD-FF20-BD8B-AB00-5D4D931A94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0228730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oured Text with Side Pull (Orange)">
    <p:bg>
      <p:bgPr>
        <a:solidFill>
          <a:schemeClr val="tx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E5B7F12-BDD0-BC93-62E0-77117F440918}"/>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C6E313DF-9710-3A4C-2BDD-E94C7F3DCE0A}"/>
              </a:ext>
            </a:extLst>
          </p:cNvPr>
          <p:cNvSpPr/>
          <p:nvPr userDrawn="1"/>
        </p:nvSpPr>
        <p:spPr>
          <a:xfrm>
            <a:off x="7789762" y="-1"/>
            <a:ext cx="4402238" cy="68580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B5913511-F5E2-862F-12CE-4483DEF3E566}"/>
              </a:ext>
            </a:extLst>
          </p:cNvPr>
          <p:cNvSpPr>
            <a:spLocks noGrp="1"/>
          </p:cNvSpPr>
          <p:nvPr>
            <p:ph type="body" sz="quarter" idx="13" hasCustomPrompt="1"/>
          </p:nvPr>
        </p:nvSpPr>
        <p:spPr>
          <a:xfrm>
            <a:off x="8361363" y="0"/>
            <a:ext cx="3243262" cy="6857997"/>
          </a:xfrm>
          <a:prstGeom prst="rect">
            <a:avLst/>
          </a:prstGeom>
        </p:spPr>
        <p:txBody>
          <a:bodyPr anchor="ctr">
            <a:normAutofit/>
          </a:bodyPr>
          <a:lstStyle>
            <a:lvl1pPr marL="0" indent="0">
              <a:buNone/>
              <a:defRPr sz="2800" b="0" i="0">
                <a:solidFill>
                  <a:schemeClr val="tx2"/>
                </a:solidFill>
              </a:defRPr>
            </a:lvl1pPr>
          </a:lstStyle>
          <a:p>
            <a:pPr lvl="0"/>
            <a:r>
              <a:rPr lang="en-GB" dirty="0"/>
              <a:t>Insert </a:t>
            </a:r>
            <a:r>
              <a:rPr lang="en-GB" dirty="0" err="1"/>
              <a:t>pullout</a:t>
            </a:r>
            <a:r>
              <a:rPr lang="en-GB" dirty="0"/>
              <a:t> text here</a:t>
            </a:r>
            <a:endParaRPr lang="en-US" dirty="0"/>
          </a:p>
        </p:txBody>
      </p:sp>
      <p:sp>
        <p:nvSpPr>
          <p:cNvPr id="15" name="Text Placeholder 5">
            <a:extLst>
              <a:ext uri="{FF2B5EF4-FFF2-40B4-BE49-F238E27FC236}">
                <a16:creationId xmlns:a16="http://schemas.microsoft.com/office/drawing/2014/main" id="{9695A5A5-73F1-4343-AEAE-B623C33C6CAA}"/>
              </a:ext>
            </a:extLst>
          </p:cNvPr>
          <p:cNvSpPr>
            <a:spLocks noGrp="1"/>
          </p:cNvSpPr>
          <p:nvPr>
            <p:ph type="body" sz="quarter" idx="15"/>
          </p:nvPr>
        </p:nvSpPr>
        <p:spPr>
          <a:xfrm>
            <a:off x="845997" y="1690688"/>
            <a:ext cx="6464300" cy="2348940"/>
          </a:xfrm>
          <a:prstGeom prst="rect">
            <a:avLst/>
          </a:prstGeo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16" name="Title 6">
            <a:extLst>
              <a:ext uri="{FF2B5EF4-FFF2-40B4-BE49-F238E27FC236}">
                <a16:creationId xmlns:a16="http://schemas.microsoft.com/office/drawing/2014/main" id="{0DA0D17D-EFA5-928E-51BC-32B8AEF42C40}"/>
              </a:ext>
            </a:extLst>
          </p:cNvPr>
          <p:cNvSpPr>
            <a:spLocks noGrp="1"/>
          </p:cNvSpPr>
          <p:nvPr>
            <p:ph type="title"/>
          </p:nvPr>
        </p:nvSpPr>
        <p:spPr>
          <a:xfrm>
            <a:off x="838200" y="705080"/>
            <a:ext cx="6464300" cy="985608"/>
          </a:xfrm>
        </p:spPr>
        <p:txBody>
          <a:bodyPr/>
          <a:lstStyle>
            <a:lvl1pPr>
              <a:defRPr>
                <a:solidFill>
                  <a:schemeClr val="tx1"/>
                </a:solidFill>
              </a:defRPr>
            </a:lvl1pPr>
          </a:lstStyle>
          <a:p>
            <a:r>
              <a:rPr lang="en-GB" dirty="0"/>
              <a:t>Click to edit Master title style</a:t>
            </a:r>
            <a:endParaRPr lang="en-US" dirty="0"/>
          </a:p>
        </p:txBody>
      </p:sp>
      <p:sp>
        <p:nvSpPr>
          <p:cNvPr id="17" name="Slide Number Placeholder 10">
            <a:extLst>
              <a:ext uri="{FF2B5EF4-FFF2-40B4-BE49-F238E27FC236}">
                <a16:creationId xmlns:a16="http://schemas.microsoft.com/office/drawing/2014/main" id="{55E6BBBB-D0C7-E0D5-28ED-C4BEDD52AE90}"/>
              </a:ext>
            </a:extLst>
          </p:cNvPr>
          <p:cNvSpPr>
            <a:spLocks noGrp="1"/>
          </p:cNvSpPr>
          <p:nvPr>
            <p:ph type="sldNum" sz="quarter" idx="18"/>
          </p:nvPr>
        </p:nvSpPr>
        <p:spPr>
          <a:xfrm>
            <a:off x="10642600" y="6318250"/>
            <a:ext cx="711200" cy="365125"/>
          </a:xfrm>
          <a:prstGeom prst="rect">
            <a:avLst/>
          </a:prstGeom>
        </p:spPr>
        <p:txBody>
          <a:bodyPr/>
          <a:lstStyle/>
          <a:p>
            <a:fld id="{2DF82FAA-A2BF-45DE-8144-A32C029355AD}" type="slidenum">
              <a:rPr lang="en-US" smtClean="0"/>
              <a:pPr/>
              <a:t>‹#›</a:t>
            </a:fld>
            <a:endParaRPr lang="en-US" dirty="0"/>
          </a:p>
        </p:txBody>
      </p:sp>
      <p:sp>
        <p:nvSpPr>
          <p:cNvPr id="18" name="Text Placeholder 5">
            <a:extLst>
              <a:ext uri="{FF2B5EF4-FFF2-40B4-BE49-F238E27FC236}">
                <a16:creationId xmlns:a16="http://schemas.microsoft.com/office/drawing/2014/main" id="{06340D93-2064-9C5B-BD5F-5D1C4EA98E23}"/>
              </a:ext>
            </a:extLst>
          </p:cNvPr>
          <p:cNvSpPr>
            <a:spLocks noGrp="1"/>
          </p:cNvSpPr>
          <p:nvPr>
            <p:ph type="body" sz="quarter" idx="19"/>
          </p:nvPr>
        </p:nvSpPr>
        <p:spPr>
          <a:xfrm>
            <a:off x="806450" y="4805081"/>
            <a:ext cx="6461125" cy="1287743"/>
          </a:xfrm>
          <a:prstGeom prst="rect">
            <a:avLst/>
          </a:prstGeom>
        </p:spPr>
        <p:txBody>
          <a:bodyPr anchor="t" anchorCtr="0"/>
          <a:lstStyle>
            <a:lvl1pPr marL="0" indent="0">
              <a:buFontTx/>
              <a:buNone/>
              <a:defRPr>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pic>
        <p:nvPicPr>
          <p:cNvPr id="3" name="Graphic 2">
            <a:extLst>
              <a:ext uri="{FF2B5EF4-FFF2-40B4-BE49-F238E27FC236}">
                <a16:creationId xmlns:a16="http://schemas.microsoft.com/office/drawing/2014/main" id="{4BA5C251-8B75-80EC-B52F-D1B9B798A3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4795638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oured Text with Side Pull (Purple)">
    <p:bg>
      <p:bgPr>
        <a:solidFill>
          <a:schemeClr val="tx2"/>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3FF4866-9EC9-24AE-8A6A-6BBD24389F04}"/>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6598755F-193E-3B66-B74B-2AAECD933059}"/>
              </a:ext>
            </a:extLst>
          </p:cNvPr>
          <p:cNvSpPr/>
          <p:nvPr userDrawn="1"/>
        </p:nvSpPr>
        <p:spPr>
          <a:xfrm>
            <a:off x="7789762" y="-1"/>
            <a:ext cx="4402238" cy="68580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5">
            <a:extLst>
              <a:ext uri="{FF2B5EF4-FFF2-40B4-BE49-F238E27FC236}">
                <a16:creationId xmlns:a16="http://schemas.microsoft.com/office/drawing/2014/main" id="{2838DE0B-69F1-160F-EA15-DBFDB7624D0E}"/>
              </a:ext>
            </a:extLst>
          </p:cNvPr>
          <p:cNvSpPr>
            <a:spLocks noGrp="1"/>
          </p:cNvSpPr>
          <p:nvPr>
            <p:ph type="body" sz="quarter" idx="13" hasCustomPrompt="1"/>
          </p:nvPr>
        </p:nvSpPr>
        <p:spPr>
          <a:xfrm>
            <a:off x="8361363" y="0"/>
            <a:ext cx="3243262" cy="6857997"/>
          </a:xfrm>
          <a:prstGeom prst="rect">
            <a:avLst/>
          </a:prstGeom>
        </p:spPr>
        <p:txBody>
          <a:bodyPr anchor="ctr">
            <a:normAutofit/>
          </a:bodyPr>
          <a:lstStyle>
            <a:lvl1pPr marL="0" indent="0">
              <a:buNone/>
              <a:defRPr sz="2800" b="0" i="0">
                <a:solidFill>
                  <a:schemeClr val="tx2"/>
                </a:solidFill>
              </a:defRPr>
            </a:lvl1pPr>
          </a:lstStyle>
          <a:p>
            <a:pPr lvl="0"/>
            <a:r>
              <a:rPr lang="en-GB" dirty="0"/>
              <a:t>Insert </a:t>
            </a:r>
            <a:r>
              <a:rPr lang="en-GB" dirty="0" err="1"/>
              <a:t>pullout</a:t>
            </a:r>
            <a:r>
              <a:rPr lang="en-GB" dirty="0"/>
              <a:t> text here</a:t>
            </a:r>
            <a:endParaRPr lang="en-US" dirty="0"/>
          </a:p>
        </p:txBody>
      </p:sp>
      <p:sp>
        <p:nvSpPr>
          <p:cNvPr id="12" name="Text Placeholder 5">
            <a:extLst>
              <a:ext uri="{FF2B5EF4-FFF2-40B4-BE49-F238E27FC236}">
                <a16:creationId xmlns:a16="http://schemas.microsoft.com/office/drawing/2014/main" id="{F786CD51-CF89-339F-0E52-2D7311D2AACA}"/>
              </a:ext>
            </a:extLst>
          </p:cNvPr>
          <p:cNvSpPr>
            <a:spLocks noGrp="1"/>
          </p:cNvSpPr>
          <p:nvPr>
            <p:ph type="body" sz="quarter" idx="15"/>
          </p:nvPr>
        </p:nvSpPr>
        <p:spPr>
          <a:xfrm>
            <a:off x="845997" y="1690688"/>
            <a:ext cx="6464300" cy="2348940"/>
          </a:xfrm>
          <a:prstGeom prst="rect">
            <a:avLst/>
          </a:prstGeom>
        </p:spPr>
        <p:txBody>
          <a:bodyPr/>
          <a:lstStyle>
            <a:lvl1pPr marL="0" indent="0">
              <a:buFontTx/>
              <a:buNone/>
              <a:defRPr>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13" name="Title 6">
            <a:extLst>
              <a:ext uri="{FF2B5EF4-FFF2-40B4-BE49-F238E27FC236}">
                <a16:creationId xmlns:a16="http://schemas.microsoft.com/office/drawing/2014/main" id="{1F139EDA-AA9A-3467-A77F-68F33C757B15}"/>
              </a:ext>
            </a:extLst>
          </p:cNvPr>
          <p:cNvSpPr>
            <a:spLocks noGrp="1"/>
          </p:cNvSpPr>
          <p:nvPr>
            <p:ph type="title"/>
          </p:nvPr>
        </p:nvSpPr>
        <p:spPr>
          <a:xfrm>
            <a:off x="838200" y="705080"/>
            <a:ext cx="6464300" cy="985608"/>
          </a:xfrm>
        </p:spPr>
        <p:txBody>
          <a:bodyPr/>
          <a:lstStyle>
            <a:lvl1pPr>
              <a:defRPr>
                <a:solidFill>
                  <a:schemeClr val="bg1"/>
                </a:solidFill>
              </a:defRPr>
            </a:lvl1pPr>
          </a:lstStyle>
          <a:p>
            <a:r>
              <a:rPr lang="en-GB" dirty="0"/>
              <a:t>Click to edit Master title style</a:t>
            </a:r>
            <a:endParaRPr lang="en-US" dirty="0"/>
          </a:p>
        </p:txBody>
      </p:sp>
      <p:sp>
        <p:nvSpPr>
          <p:cNvPr id="15" name="Slide Number Placeholder 10">
            <a:extLst>
              <a:ext uri="{FF2B5EF4-FFF2-40B4-BE49-F238E27FC236}">
                <a16:creationId xmlns:a16="http://schemas.microsoft.com/office/drawing/2014/main" id="{57644F04-8EA8-5453-CB05-0A917C896F4D}"/>
              </a:ext>
            </a:extLst>
          </p:cNvPr>
          <p:cNvSpPr>
            <a:spLocks noGrp="1"/>
          </p:cNvSpPr>
          <p:nvPr>
            <p:ph type="sldNum" sz="quarter" idx="18"/>
          </p:nvPr>
        </p:nvSpPr>
        <p:spPr>
          <a:xfrm>
            <a:off x="10642600" y="6318250"/>
            <a:ext cx="711200" cy="365125"/>
          </a:xfrm>
          <a:prstGeom prst="rect">
            <a:avLst/>
          </a:prstGeom>
        </p:spPr>
        <p:txBody>
          <a:bodyPr/>
          <a:lstStyle/>
          <a:p>
            <a:fld id="{2DF82FAA-A2BF-45DE-8144-A32C029355AD}" type="slidenum">
              <a:rPr lang="en-US" smtClean="0"/>
              <a:pPr/>
              <a:t>‹#›</a:t>
            </a:fld>
            <a:endParaRPr lang="en-US" dirty="0"/>
          </a:p>
        </p:txBody>
      </p:sp>
      <p:sp>
        <p:nvSpPr>
          <p:cNvPr id="16" name="Text Placeholder 5">
            <a:extLst>
              <a:ext uri="{FF2B5EF4-FFF2-40B4-BE49-F238E27FC236}">
                <a16:creationId xmlns:a16="http://schemas.microsoft.com/office/drawing/2014/main" id="{3944DE90-5C3E-B2A9-51FA-33D467A2DF28}"/>
              </a:ext>
            </a:extLst>
          </p:cNvPr>
          <p:cNvSpPr>
            <a:spLocks noGrp="1"/>
          </p:cNvSpPr>
          <p:nvPr>
            <p:ph type="body" sz="quarter" idx="19"/>
          </p:nvPr>
        </p:nvSpPr>
        <p:spPr>
          <a:xfrm>
            <a:off x="806450" y="4805081"/>
            <a:ext cx="6461125" cy="1287743"/>
          </a:xfrm>
          <a:prstGeom prst="rect">
            <a:avLst/>
          </a:prstGeom>
        </p:spPr>
        <p:txBody>
          <a:bodyPr anchor="t" anchorCtr="0"/>
          <a:lstStyle>
            <a:lvl1pPr marL="0" indent="0">
              <a:buFontTx/>
              <a:buNone/>
              <a:defRPr>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pic>
        <p:nvPicPr>
          <p:cNvPr id="3" name="Graphic 2">
            <a:extLst>
              <a:ext uri="{FF2B5EF4-FFF2-40B4-BE49-F238E27FC236}">
                <a16:creationId xmlns:a16="http://schemas.microsoft.com/office/drawing/2014/main" id="{3104524F-1232-33E5-6C36-96B6C167B9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3510549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Image + Pullout">
    <p:bg>
      <p:bgPr>
        <a:solidFill>
          <a:schemeClr val="tx2"/>
        </a:solidFill>
        <a:effectLst/>
      </p:bgPr>
    </p:bg>
    <p:spTree>
      <p:nvGrpSpPr>
        <p:cNvPr id="1" name=""/>
        <p:cNvGrpSpPr/>
        <p:nvPr/>
      </p:nvGrpSpPr>
      <p:grpSpPr>
        <a:xfrm>
          <a:off x="0" y="0"/>
          <a:ext cx="0" cy="0"/>
          <a:chOff x="0" y="0"/>
          <a:chExt cx="0" cy="0"/>
        </a:xfrm>
      </p:grpSpPr>
      <p:pic>
        <p:nvPicPr>
          <p:cNvPr id="7" name="Picture 6" descr="A black and white pattern&#10;&#10;Description automatically generated with low confidence">
            <a:extLst>
              <a:ext uri="{FF2B5EF4-FFF2-40B4-BE49-F238E27FC236}">
                <a16:creationId xmlns:a16="http://schemas.microsoft.com/office/drawing/2014/main" id="{E4A09356-08D5-D83F-2084-1755599722B4}"/>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t="18060" b="2374"/>
          <a:stretch/>
        </p:blipFill>
        <p:spPr>
          <a:xfrm>
            <a:off x="0" y="-1"/>
            <a:ext cx="12191999" cy="6858002"/>
          </a:xfrm>
          <a:prstGeom prst="rect">
            <a:avLst/>
          </a:prstGeom>
        </p:spPr>
      </p:pic>
      <p:sp>
        <p:nvSpPr>
          <p:cNvPr id="14" name="Freeform 13">
            <a:extLst>
              <a:ext uri="{FF2B5EF4-FFF2-40B4-BE49-F238E27FC236}">
                <a16:creationId xmlns:a16="http://schemas.microsoft.com/office/drawing/2014/main" id="{FB1AC3FD-0004-1342-0680-87510E6CE702}"/>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ext Placeholder 5">
            <a:extLst>
              <a:ext uri="{FF2B5EF4-FFF2-40B4-BE49-F238E27FC236}">
                <a16:creationId xmlns:a16="http://schemas.microsoft.com/office/drawing/2014/main" id="{08D9194E-3629-24A6-5931-0D668BBAAEC8}"/>
              </a:ext>
            </a:extLst>
          </p:cNvPr>
          <p:cNvSpPr>
            <a:spLocks noGrp="1"/>
          </p:cNvSpPr>
          <p:nvPr>
            <p:ph type="body" sz="quarter" idx="13" hasCustomPrompt="1"/>
          </p:nvPr>
        </p:nvSpPr>
        <p:spPr>
          <a:xfrm>
            <a:off x="793240" y="4207060"/>
            <a:ext cx="6477509" cy="1462038"/>
          </a:xfrm>
          <a:prstGeom prst="rect">
            <a:avLst/>
          </a:prstGeom>
        </p:spPr>
        <p:txBody>
          <a:bodyPr anchor="ctr">
            <a:normAutofit/>
          </a:bodyPr>
          <a:lstStyle>
            <a:lvl1pPr marL="0" indent="0">
              <a:buNone/>
              <a:defRPr sz="2800" b="0" i="1">
                <a:solidFill>
                  <a:schemeClr val="bg1"/>
                </a:solidFill>
              </a:defRPr>
            </a:lvl1pPr>
          </a:lstStyle>
          <a:p>
            <a:pPr lvl="0"/>
            <a:r>
              <a:rPr lang="en-GB" dirty="0"/>
              <a:t>Insert </a:t>
            </a:r>
            <a:r>
              <a:rPr lang="en-GB" dirty="0" err="1"/>
              <a:t>pullout</a:t>
            </a:r>
            <a:r>
              <a:rPr lang="en-GB" dirty="0"/>
              <a:t> text here</a:t>
            </a:r>
            <a:endParaRPr lang="en-US" dirty="0"/>
          </a:p>
        </p:txBody>
      </p:sp>
      <p:sp>
        <p:nvSpPr>
          <p:cNvPr id="4" name="Picture Placeholder 3">
            <a:extLst>
              <a:ext uri="{FF2B5EF4-FFF2-40B4-BE49-F238E27FC236}">
                <a16:creationId xmlns:a16="http://schemas.microsoft.com/office/drawing/2014/main" id="{2A98B7F3-2F68-129E-D771-F54460826D4A}"/>
              </a:ext>
            </a:extLst>
          </p:cNvPr>
          <p:cNvSpPr>
            <a:spLocks noGrp="1"/>
          </p:cNvSpPr>
          <p:nvPr>
            <p:ph type="pic" sz="quarter" idx="15" hasCustomPrompt="1"/>
          </p:nvPr>
        </p:nvSpPr>
        <p:spPr>
          <a:xfrm>
            <a:off x="7405917" y="1719287"/>
            <a:ext cx="3947883" cy="3949811"/>
          </a:xfrm>
          <a:custGeom>
            <a:avLst/>
            <a:gdLst>
              <a:gd name="connsiteX0" fmla="*/ 0 w 2834685"/>
              <a:gd name="connsiteY0" fmla="*/ 0 h 2836069"/>
              <a:gd name="connsiteX1" fmla="*/ 2632080 w 2834685"/>
              <a:gd name="connsiteY1" fmla="*/ 0 h 2836069"/>
              <a:gd name="connsiteX2" fmla="*/ 2834685 w 2834685"/>
              <a:gd name="connsiteY2" fmla="*/ 202704 h 2836069"/>
              <a:gd name="connsiteX3" fmla="*/ 2834685 w 2834685"/>
              <a:gd name="connsiteY3" fmla="*/ 2836069 h 2836069"/>
              <a:gd name="connsiteX4" fmla="*/ 201713 w 2834685"/>
              <a:gd name="connsiteY4" fmla="*/ 2836069 h 2836069"/>
              <a:gd name="connsiteX5" fmla="*/ 0 w 2834685"/>
              <a:gd name="connsiteY5" fmla="*/ 2633365 h 283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4685" h="2836069">
                <a:moveTo>
                  <a:pt x="0" y="0"/>
                </a:moveTo>
                <a:lnTo>
                  <a:pt x="2632080" y="0"/>
                </a:lnTo>
                <a:cubicBezTo>
                  <a:pt x="2743647" y="0"/>
                  <a:pt x="2834685" y="91083"/>
                  <a:pt x="2834685" y="202704"/>
                </a:cubicBezTo>
                <a:lnTo>
                  <a:pt x="2834685" y="2836069"/>
                </a:lnTo>
                <a:lnTo>
                  <a:pt x="201713" y="2836069"/>
                </a:lnTo>
                <a:cubicBezTo>
                  <a:pt x="90146" y="2836069"/>
                  <a:pt x="0" y="2745879"/>
                  <a:pt x="0" y="2633365"/>
                </a:cubicBezTo>
                <a:close/>
              </a:path>
            </a:pathLst>
          </a:custGeom>
          <a:pattFill prst="pct40">
            <a:fgClr>
              <a:schemeClr val="bg2"/>
            </a:fgClr>
            <a:bgClr>
              <a:schemeClr val="bg1"/>
            </a:bgClr>
          </a:pattFill>
        </p:spPr>
        <p:txBody>
          <a:bodyPr wrap="square" anchor="ctr">
            <a:noAutofit/>
          </a:bodyPr>
          <a:lstStyle>
            <a:lvl1pPr marL="0" indent="0" algn="ctr">
              <a:buNone/>
              <a:defRPr/>
            </a:lvl1pPr>
          </a:lstStyle>
          <a:p>
            <a:r>
              <a:rPr lang="en-US" dirty="0"/>
              <a:t>Drag and Drop your picture here</a:t>
            </a:r>
          </a:p>
        </p:txBody>
      </p:sp>
      <p:sp>
        <p:nvSpPr>
          <p:cNvPr id="9" name="Text Placeholder 5">
            <a:extLst>
              <a:ext uri="{FF2B5EF4-FFF2-40B4-BE49-F238E27FC236}">
                <a16:creationId xmlns:a16="http://schemas.microsoft.com/office/drawing/2014/main" id="{33F35164-050E-28AC-D07F-0E52CBE8CE5F}"/>
              </a:ext>
            </a:extLst>
          </p:cNvPr>
          <p:cNvSpPr>
            <a:spLocks noGrp="1"/>
          </p:cNvSpPr>
          <p:nvPr>
            <p:ph type="body" sz="quarter" idx="17"/>
          </p:nvPr>
        </p:nvSpPr>
        <p:spPr>
          <a:xfrm>
            <a:off x="806450" y="1690688"/>
            <a:ext cx="6464300" cy="2348940"/>
          </a:xfrm>
          <a:prstGeom prst="rect">
            <a:avLst/>
          </a:prstGeo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10" name="Title 6">
            <a:extLst>
              <a:ext uri="{FF2B5EF4-FFF2-40B4-BE49-F238E27FC236}">
                <a16:creationId xmlns:a16="http://schemas.microsoft.com/office/drawing/2014/main" id="{0DAC1086-AF19-674C-0E40-33CB9A225F19}"/>
              </a:ext>
            </a:extLst>
          </p:cNvPr>
          <p:cNvSpPr>
            <a:spLocks noGrp="1"/>
          </p:cNvSpPr>
          <p:nvPr>
            <p:ph type="title"/>
          </p:nvPr>
        </p:nvSpPr>
        <p:spPr>
          <a:xfrm>
            <a:off x="838200" y="705080"/>
            <a:ext cx="10515600" cy="985608"/>
          </a:xfrm>
        </p:spPr>
        <p:txBody>
          <a:bodyPr/>
          <a:lstStyle>
            <a:lvl1pPr>
              <a:defRPr>
                <a:solidFill>
                  <a:schemeClr val="tx2"/>
                </a:solidFill>
              </a:defRPr>
            </a:lvl1pPr>
          </a:lstStyle>
          <a:p>
            <a:r>
              <a:rPr lang="en-GB" dirty="0"/>
              <a:t>Click to edit Master title style</a:t>
            </a:r>
            <a:endParaRPr lang="en-US" dirty="0"/>
          </a:p>
        </p:txBody>
      </p:sp>
      <p:sp>
        <p:nvSpPr>
          <p:cNvPr id="5" name="Slide Number Placeholder 5">
            <a:extLst>
              <a:ext uri="{FF2B5EF4-FFF2-40B4-BE49-F238E27FC236}">
                <a16:creationId xmlns:a16="http://schemas.microsoft.com/office/drawing/2014/main" id="{9E75E811-D51D-9ECD-48D8-A697DD79E1AF}"/>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2" name="Graphic 1">
            <a:extLst>
              <a:ext uri="{FF2B5EF4-FFF2-40B4-BE49-F238E27FC236}">
                <a16:creationId xmlns:a16="http://schemas.microsoft.com/office/drawing/2014/main" id="{F4059EA4-4ADD-8911-0381-95A679E11C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3931279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 Image + Pullout (Blue)">
    <p:bg>
      <p:bgPr>
        <a:solidFill>
          <a:schemeClr val="accent2"/>
        </a:solidFill>
        <a:effectLst/>
      </p:bgPr>
    </p:bg>
    <p:spTree>
      <p:nvGrpSpPr>
        <p:cNvPr id="1" name=""/>
        <p:cNvGrpSpPr/>
        <p:nvPr/>
      </p:nvGrpSpPr>
      <p:grpSpPr>
        <a:xfrm>
          <a:off x="0" y="0"/>
          <a:ext cx="0" cy="0"/>
          <a:chOff x="0" y="0"/>
          <a:chExt cx="0" cy="0"/>
        </a:xfrm>
      </p:grpSpPr>
      <p:pic>
        <p:nvPicPr>
          <p:cNvPr id="2" name="Picture 1" descr="A black and white pattern&#10;&#10;Description automatically generated with low confidence">
            <a:extLst>
              <a:ext uri="{FF2B5EF4-FFF2-40B4-BE49-F238E27FC236}">
                <a16:creationId xmlns:a16="http://schemas.microsoft.com/office/drawing/2014/main" id="{86D1A9BC-9E4B-0580-A448-B81B90961FCB}"/>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t="18060" b="2374"/>
          <a:stretch/>
        </p:blipFill>
        <p:spPr>
          <a:xfrm>
            <a:off x="0" y="-1"/>
            <a:ext cx="12191999" cy="6858002"/>
          </a:xfrm>
          <a:prstGeom prst="rect">
            <a:avLst/>
          </a:prstGeom>
        </p:spPr>
      </p:pic>
      <p:sp>
        <p:nvSpPr>
          <p:cNvPr id="4" name="Freeform 3">
            <a:extLst>
              <a:ext uri="{FF2B5EF4-FFF2-40B4-BE49-F238E27FC236}">
                <a16:creationId xmlns:a16="http://schemas.microsoft.com/office/drawing/2014/main" id="{223A9213-EBCD-9F0B-A04C-D7ECBB96E6D2}"/>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 Placeholder 5">
            <a:extLst>
              <a:ext uri="{FF2B5EF4-FFF2-40B4-BE49-F238E27FC236}">
                <a16:creationId xmlns:a16="http://schemas.microsoft.com/office/drawing/2014/main" id="{E35076F8-2BA2-E737-39CC-7B01FD4D64D8}"/>
              </a:ext>
            </a:extLst>
          </p:cNvPr>
          <p:cNvSpPr>
            <a:spLocks noGrp="1"/>
          </p:cNvSpPr>
          <p:nvPr>
            <p:ph type="body" sz="quarter" idx="13" hasCustomPrompt="1"/>
          </p:nvPr>
        </p:nvSpPr>
        <p:spPr>
          <a:xfrm>
            <a:off x="793240" y="4207060"/>
            <a:ext cx="6477509" cy="1462038"/>
          </a:xfrm>
          <a:prstGeom prst="rect">
            <a:avLst/>
          </a:prstGeom>
        </p:spPr>
        <p:txBody>
          <a:bodyPr anchor="ctr">
            <a:normAutofit/>
          </a:bodyPr>
          <a:lstStyle>
            <a:lvl1pPr marL="0" indent="0">
              <a:buNone/>
              <a:defRPr sz="2800" b="0" i="1">
                <a:solidFill>
                  <a:schemeClr val="tx1"/>
                </a:solidFill>
              </a:defRPr>
            </a:lvl1pPr>
          </a:lstStyle>
          <a:p>
            <a:pPr lvl="0"/>
            <a:r>
              <a:rPr lang="en-GB" dirty="0"/>
              <a:t>Insert </a:t>
            </a:r>
            <a:r>
              <a:rPr lang="en-GB" dirty="0" err="1"/>
              <a:t>pullout</a:t>
            </a:r>
            <a:r>
              <a:rPr lang="en-GB" dirty="0"/>
              <a:t> text here</a:t>
            </a:r>
            <a:endParaRPr lang="en-US" dirty="0"/>
          </a:p>
        </p:txBody>
      </p:sp>
      <p:sp>
        <p:nvSpPr>
          <p:cNvPr id="9" name="Picture Placeholder 8">
            <a:extLst>
              <a:ext uri="{FF2B5EF4-FFF2-40B4-BE49-F238E27FC236}">
                <a16:creationId xmlns:a16="http://schemas.microsoft.com/office/drawing/2014/main" id="{EE5FD3F3-2580-FDE0-A7F0-AAE7EDDED401}"/>
              </a:ext>
            </a:extLst>
          </p:cNvPr>
          <p:cNvSpPr>
            <a:spLocks noGrp="1"/>
          </p:cNvSpPr>
          <p:nvPr>
            <p:ph type="pic" sz="quarter" idx="15" hasCustomPrompt="1"/>
          </p:nvPr>
        </p:nvSpPr>
        <p:spPr>
          <a:xfrm>
            <a:off x="7405917" y="1719287"/>
            <a:ext cx="3947883" cy="3949811"/>
          </a:xfrm>
          <a:custGeom>
            <a:avLst/>
            <a:gdLst>
              <a:gd name="connsiteX0" fmla="*/ 0 w 2834685"/>
              <a:gd name="connsiteY0" fmla="*/ 0 h 2836069"/>
              <a:gd name="connsiteX1" fmla="*/ 2632080 w 2834685"/>
              <a:gd name="connsiteY1" fmla="*/ 0 h 2836069"/>
              <a:gd name="connsiteX2" fmla="*/ 2834685 w 2834685"/>
              <a:gd name="connsiteY2" fmla="*/ 202704 h 2836069"/>
              <a:gd name="connsiteX3" fmla="*/ 2834685 w 2834685"/>
              <a:gd name="connsiteY3" fmla="*/ 2836069 h 2836069"/>
              <a:gd name="connsiteX4" fmla="*/ 201713 w 2834685"/>
              <a:gd name="connsiteY4" fmla="*/ 2836069 h 2836069"/>
              <a:gd name="connsiteX5" fmla="*/ 0 w 2834685"/>
              <a:gd name="connsiteY5" fmla="*/ 2633365 h 283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4685" h="2836069">
                <a:moveTo>
                  <a:pt x="0" y="0"/>
                </a:moveTo>
                <a:lnTo>
                  <a:pt x="2632080" y="0"/>
                </a:lnTo>
                <a:cubicBezTo>
                  <a:pt x="2743647" y="0"/>
                  <a:pt x="2834685" y="91083"/>
                  <a:pt x="2834685" y="202704"/>
                </a:cubicBezTo>
                <a:lnTo>
                  <a:pt x="2834685" y="2836069"/>
                </a:lnTo>
                <a:lnTo>
                  <a:pt x="201713" y="2836069"/>
                </a:lnTo>
                <a:cubicBezTo>
                  <a:pt x="90146" y="2836069"/>
                  <a:pt x="0" y="2745879"/>
                  <a:pt x="0" y="2633365"/>
                </a:cubicBezTo>
                <a:close/>
              </a:path>
            </a:pathLst>
          </a:custGeom>
          <a:pattFill prst="pct40">
            <a:fgClr>
              <a:schemeClr val="bg2"/>
            </a:fgClr>
            <a:bgClr>
              <a:schemeClr val="bg1"/>
            </a:bgClr>
          </a:pattFill>
        </p:spPr>
        <p:txBody>
          <a:bodyPr wrap="square" anchor="ctr">
            <a:noAutofit/>
          </a:bodyPr>
          <a:lstStyle>
            <a:lvl1pPr marL="0" indent="0" algn="ctr">
              <a:buNone/>
              <a:defRPr/>
            </a:lvl1pPr>
          </a:lstStyle>
          <a:p>
            <a:r>
              <a:rPr lang="en-US" dirty="0"/>
              <a:t>Drag and Drop your picture here</a:t>
            </a:r>
          </a:p>
        </p:txBody>
      </p:sp>
      <p:sp>
        <p:nvSpPr>
          <p:cNvPr id="14" name="Text Placeholder 5">
            <a:extLst>
              <a:ext uri="{FF2B5EF4-FFF2-40B4-BE49-F238E27FC236}">
                <a16:creationId xmlns:a16="http://schemas.microsoft.com/office/drawing/2014/main" id="{426D9B95-9A7B-1213-8C82-A39AABA6120C}"/>
              </a:ext>
            </a:extLst>
          </p:cNvPr>
          <p:cNvSpPr>
            <a:spLocks noGrp="1"/>
          </p:cNvSpPr>
          <p:nvPr>
            <p:ph type="body" sz="quarter" idx="17"/>
          </p:nvPr>
        </p:nvSpPr>
        <p:spPr>
          <a:xfrm>
            <a:off x="806450" y="1690688"/>
            <a:ext cx="6464300" cy="2348940"/>
          </a:xfrm>
          <a:prstGeom prst="rect">
            <a:avLst/>
          </a:prstGeo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16" name="Title 6">
            <a:extLst>
              <a:ext uri="{FF2B5EF4-FFF2-40B4-BE49-F238E27FC236}">
                <a16:creationId xmlns:a16="http://schemas.microsoft.com/office/drawing/2014/main" id="{D42778BF-098E-8E18-9C35-8B93740F55CF}"/>
              </a:ext>
            </a:extLst>
          </p:cNvPr>
          <p:cNvSpPr>
            <a:spLocks noGrp="1"/>
          </p:cNvSpPr>
          <p:nvPr>
            <p:ph type="title"/>
          </p:nvPr>
        </p:nvSpPr>
        <p:spPr>
          <a:xfrm>
            <a:off x="838200" y="705080"/>
            <a:ext cx="10515600" cy="985608"/>
          </a:xfrm>
        </p:spPr>
        <p:txBody>
          <a:bodyPr/>
          <a:lstStyle>
            <a:lvl1pPr>
              <a:defRPr>
                <a:solidFill>
                  <a:schemeClr val="tx2"/>
                </a:solidFill>
              </a:defRPr>
            </a:lvl1pPr>
          </a:lstStyle>
          <a:p>
            <a:r>
              <a:rPr lang="en-GB" dirty="0"/>
              <a:t>Click to edit Master title style</a:t>
            </a:r>
            <a:endParaRPr lang="en-US" dirty="0"/>
          </a:p>
        </p:txBody>
      </p:sp>
      <p:sp>
        <p:nvSpPr>
          <p:cNvPr id="7" name="Slide Number Placeholder 5">
            <a:extLst>
              <a:ext uri="{FF2B5EF4-FFF2-40B4-BE49-F238E27FC236}">
                <a16:creationId xmlns:a16="http://schemas.microsoft.com/office/drawing/2014/main" id="{842FD3D9-7E5B-ED16-16C2-1391A2DBE549}"/>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815D8665-DC2E-78F0-ED00-9F2E0B6E83B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7781553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Image + Pullout (Green)">
    <p:bg>
      <p:bgPr>
        <a:solidFill>
          <a:schemeClr val="accent4"/>
        </a:solidFill>
        <a:effectLst/>
      </p:bgPr>
    </p:bg>
    <p:spTree>
      <p:nvGrpSpPr>
        <p:cNvPr id="1" name=""/>
        <p:cNvGrpSpPr/>
        <p:nvPr/>
      </p:nvGrpSpPr>
      <p:grpSpPr>
        <a:xfrm>
          <a:off x="0" y="0"/>
          <a:ext cx="0" cy="0"/>
          <a:chOff x="0" y="0"/>
          <a:chExt cx="0" cy="0"/>
        </a:xfrm>
      </p:grpSpPr>
      <p:pic>
        <p:nvPicPr>
          <p:cNvPr id="2" name="Picture 1" descr="A black and white pattern&#10;&#10;Description automatically generated with low confidence">
            <a:extLst>
              <a:ext uri="{FF2B5EF4-FFF2-40B4-BE49-F238E27FC236}">
                <a16:creationId xmlns:a16="http://schemas.microsoft.com/office/drawing/2014/main" id="{D8DD4134-A5CA-2B48-649C-A2C863A7EE45}"/>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t="18060" b="2374"/>
          <a:stretch/>
        </p:blipFill>
        <p:spPr>
          <a:xfrm>
            <a:off x="0" y="-1"/>
            <a:ext cx="12191999" cy="6858002"/>
          </a:xfrm>
          <a:prstGeom prst="rect">
            <a:avLst/>
          </a:prstGeom>
        </p:spPr>
      </p:pic>
      <p:sp>
        <p:nvSpPr>
          <p:cNvPr id="4" name="Freeform 3">
            <a:extLst>
              <a:ext uri="{FF2B5EF4-FFF2-40B4-BE49-F238E27FC236}">
                <a16:creationId xmlns:a16="http://schemas.microsoft.com/office/drawing/2014/main" id="{6A236723-1348-8CB4-06AA-BFECC6248311}"/>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 Placeholder 5">
            <a:extLst>
              <a:ext uri="{FF2B5EF4-FFF2-40B4-BE49-F238E27FC236}">
                <a16:creationId xmlns:a16="http://schemas.microsoft.com/office/drawing/2014/main" id="{0C4CEA29-BF75-F3EC-9835-570D724C45A6}"/>
              </a:ext>
            </a:extLst>
          </p:cNvPr>
          <p:cNvSpPr>
            <a:spLocks noGrp="1"/>
          </p:cNvSpPr>
          <p:nvPr>
            <p:ph type="body" sz="quarter" idx="13" hasCustomPrompt="1"/>
          </p:nvPr>
        </p:nvSpPr>
        <p:spPr>
          <a:xfrm>
            <a:off x="793240" y="4207060"/>
            <a:ext cx="6477509" cy="1462038"/>
          </a:xfrm>
          <a:prstGeom prst="rect">
            <a:avLst/>
          </a:prstGeom>
        </p:spPr>
        <p:txBody>
          <a:bodyPr anchor="ctr">
            <a:normAutofit/>
          </a:bodyPr>
          <a:lstStyle>
            <a:lvl1pPr marL="0" indent="0">
              <a:buNone/>
              <a:defRPr sz="2800" b="0" i="1">
                <a:solidFill>
                  <a:schemeClr val="tx1"/>
                </a:solidFill>
              </a:defRPr>
            </a:lvl1pPr>
          </a:lstStyle>
          <a:p>
            <a:pPr lvl="0"/>
            <a:r>
              <a:rPr lang="en-GB" dirty="0"/>
              <a:t>Insert </a:t>
            </a:r>
            <a:r>
              <a:rPr lang="en-GB" dirty="0" err="1"/>
              <a:t>pullout</a:t>
            </a:r>
            <a:r>
              <a:rPr lang="en-GB" dirty="0"/>
              <a:t> text here</a:t>
            </a:r>
            <a:endParaRPr lang="en-US" dirty="0"/>
          </a:p>
        </p:txBody>
      </p:sp>
      <p:sp>
        <p:nvSpPr>
          <p:cNvPr id="9" name="Picture Placeholder 8">
            <a:extLst>
              <a:ext uri="{FF2B5EF4-FFF2-40B4-BE49-F238E27FC236}">
                <a16:creationId xmlns:a16="http://schemas.microsoft.com/office/drawing/2014/main" id="{E4A08D46-D7D2-1F6D-062D-A3FBBD6AC5FB}"/>
              </a:ext>
            </a:extLst>
          </p:cNvPr>
          <p:cNvSpPr>
            <a:spLocks noGrp="1"/>
          </p:cNvSpPr>
          <p:nvPr>
            <p:ph type="pic" sz="quarter" idx="15" hasCustomPrompt="1"/>
          </p:nvPr>
        </p:nvSpPr>
        <p:spPr>
          <a:xfrm>
            <a:off x="7405917" y="1719287"/>
            <a:ext cx="3947883" cy="3949811"/>
          </a:xfrm>
          <a:custGeom>
            <a:avLst/>
            <a:gdLst>
              <a:gd name="connsiteX0" fmla="*/ 0 w 2834685"/>
              <a:gd name="connsiteY0" fmla="*/ 0 h 2836069"/>
              <a:gd name="connsiteX1" fmla="*/ 2632080 w 2834685"/>
              <a:gd name="connsiteY1" fmla="*/ 0 h 2836069"/>
              <a:gd name="connsiteX2" fmla="*/ 2834685 w 2834685"/>
              <a:gd name="connsiteY2" fmla="*/ 202704 h 2836069"/>
              <a:gd name="connsiteX3" fmla="*/ 2834685 w 2834685"/>
              <a:gd name="connsiteY3" fmla="*/ 2836069 h 2836069"/>
              <a:gd name="connsiteX4" fmla="*/ 201713 w 2834685"/>
              <a:gd name="connsiteY4" fmla="*/ 2836069 h 2836069"/>
              <a:gd name="connsiteX5" fmla="*/ 0 w 2834685"/>
              <a:gd name="connsiteY5" fmla="*/ 2633365 h 283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4685" h="2836069">
                <a:moveTo>
                  <a:pt x="0" y="0"/>
                </a:moveTo>
                <a:lnTo>
                  <a:pt x="2632080" y="0"/>
                </a:lnTo>
                <a:cubicBezTo>
                  <a:pt x="2743647" y="0"/>
                  <a:pt x="2834685" y="91083"/>
                  <a:pt x="2834685" y="202704"/>
                </a:cubicBezTo>
                <a:lnTo>
                  <a:pt x="2834685" y="2836069"/>
                </a:lnTo>
                <a:lnTo>
                  <a:pt x="201713" y="2836069"/>
                </a:lnTo>
                <a:cubicBezTo>
                  <a:pt x="90146" y="2836069"/>
                  <a:pt x="0" y="2745879"/>
                  <a:pt x="0" y="2633365"/>
                </a:cubicBezTo>
                <a:close/>
              </a:path>
            </a:pathLst>
          </a:custGeom>
          <a:pattFill prst="pct40">
            <a:fgClr>
              <a:schemeClr val="bg2"/>
            </a:fgClr>
            <a:bgClr>
              <a:schemeClr val="bg1"/>
            </a:bgClr>
          </a:pattFill>
        </p:spPr>
        <p:txBody>
          <a:bodyPr wrap="square" anchor="ctr">
            <a:noAutofit/>
          </a:bodyPr>
          <a:lstStyle>
            <a:lvl1pPr marL="0" indent="0" algn="ctr">
              <a:buNone/>
              <a:defRPr/>
            </a:lvl1pPr>
          </a:lstStyle>
          <a:p>
            <a:r>
              <a:rPr lang="en-US" dirty="0"/>
              <a:t>Drag and Drop your picture here</a:t>
            </a:r>
          </a:p>
        </p:txBody>
      </p:sp>
      <p:sp>
        <p:nvSpPr>
          <p:cNvPr id="14" name="Text Placeholder 5">
            <a:extLst>
              <a:ext uri="{FF2B5EF4-FFF2-40B4-BE49-F238E27FC236}">
                <a16:creationId xmlns:a16="http://schemas.microsoft.com/office/drawing/2014/main" id="{8183DBBF-96B0-FDBF-F5C8-CE223C4741CC}"/>
              </a:ext>
            </a:extLst>
          </p:cNvPr>
          <p:cNvSpPr>
            <a:spLocks noGrp="1"/>
          </p:cNvSpPr>
          <p:nvPr>
            <p:ph type="body" sz="quarter" idx="17"/>
          </p:nvPr>
        </p:nvSpPr>
        <p:spPr>
          <a:xfrm>
            <a:off x="806450" y="1690688"/>
            <a:ext cx="6464300" cy="2348940"/>
          </a:xfrm>
          <a:prstGeom prst="rect">
            <a:avLst/>
          </a:prstGeo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16" name="Title 6">
            <a:extLst>
              <a:ext uri="{FF2B5EF4-FFF2-40B4-BE49-F238E27FC236}">
                <a16:creationId xmlns:a16="http://schemas.microsoft.com/office/drawing/2014/main" id="{88151CFB-B7A4-D044-95E0-5FCA7BF278A5}"/>
              </a:ext>
            </a:extLst>
          </p:cNvPr>
          <p:cNvSpPr>
            <a:spLocks noGrp="1"/>
          </p:cNvSpPr>
          <p:nvPr>
            <p:ph type="title"/>
          </p:nvPr>
        </p:nvSpPr>
        <p:spPr>
          <a:xfrm>
            <a:off x="838200" y="705080"/>
            <a:ext cx="10515600" cy="985608"/>
          </a:xfrm>
        </p:spPr>
        <p:txBody>
          <a:bodyPr/>
          <a:lstStyle>
            <a:lvl1pPr>
              <a:defRPr>
                <a:solidFill>
                  <a:schemeClr val="tx2"/>
                </a:solidFill>
              </a:defRPr>
            </a:lvl1pPr>
          </a:lstStyle>
          <a:p>
            <a:r>
              <a:rPr lang="en-GB" dirty="0"/>
              <a:t>Click to edit Master title style</a:t>
            </a:r>
            <a:endParaRPr lang="en-US" dirty="0"/>
          </a:p>
        </p:txBody>
      </p:sp>
      <p:sp>
        <p:nvSpPr>
          <p:cNvPr id="7" name="Slide Number Placeholder 5">
            <a:extLst>
              <a:ext uri="{FF2B5EF4-FFF2-40B4-BE49-F238E27FC236}">
                <a16:creationId xmlns:a16="http://schemas.microsoft.com/office/drawing/2014/main" id="{CD1A988C-0F2C-4400-6B55-0910BC30A553}"/>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48AF9BED-4A83-BF01-4F62-32337EBCE71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692947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tyle 4 (Grey)">
    <p:bg>
      <p:bgPr>
        <a:solidFill>
          <a:schemeClr val="bg2"/>
        </a:solidFill>
        <a:effectLst/>
      </p:bgPr>
    </p:bg>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ADF11E50-6FF0-0ED5-B073-CD378EEA83DC}"/>
              </a:ext>
            </a:extLst>
          </p:cNvPr>
          <p:cNvSpPr>
            <a:spLocks noGrp="1"/>
          </p:cNvSpPr>
          <p:nvPr>
            <p:ph type="body" sz="quarter" idx="13" hasCustomPrompt="1"/>
          </p:nvPr>
        </p:nvSpPr>
        <p:spPr>
          <a:xfrm>
            <a:off x="4687746" y="3075397"/>
            <a:ext cx="6666053" cy="674975"/>
          </a:xfrm>
        </p:spPr>
        <p:txBody>
          <a:bodyPr>
            <a:noAutofit/>
          </a:bodyPr>
          <a:lstStyle>
            <a:lvl1pPr marL="0" indent="0" algn="l">
              <a:buNone/>
              <a:defRPr sz="4400" b="1">
                <a:solidFill>
                  <a:schemeClr val="tx2"/>
                </a:solidFill>
              </a:defRPr>
            </a:lvl1pPr>
          </a:lstStyle>
          <a:p>
            <a:pPr lvl="0"/>
            <a:r>
              <a:rPr lang="en-GB" dirty="0"/>
              <a:t>Insert title here</a:t>
            </a:r>
            <a:endParaRPr lang="en-US" dirty="0"/>
          </a:p>
        </p:txBody>
      </p:sp>
      <p:sp>
        <p:nvSpPr>
          <p:cNvPr id="11" name="Text Placeholder 5">
            <a:extLst>
              <a:ext uri="{FF2B5EF4-FFF2-40B4-BE49-F238E27FC236}">
                <a16:creationId xmlns:a16="http://schemas.microsoft.com/office/drawing/2014/main" id="{866A40E1-7264-52D7-FD71-8E240E6C2C18}"/>
              </a:ext>
            </a:extLst>
          </p:cNvPr>
          <p:cNvSpPr>
            <a:spLocks noGrp="1"/>
          </p:cNvSpPr>
          <p:nvPr>
            <p:ph type="body" sz="quarter" idx="12" hasCustomPrompt="1"/>
          </p:nvPr>
        </p:nvSpPr>
        <p:spPr>
          <a:xfrm>
            <a:off x="4687746" y="3770586"/>
            <a:ext cx="6666053" cy="674975"/>
          </a:xfrm>
        </p:spPr>
        <p:txBody>
          <a:bodyPr>
            <a:normAutofit/>
          </a:bodyPr>
          <a:lstStyle>
            <a:lvl1pPr marL="0" indent="0" algn="l">
              <a:buNone/>
              <a:defRPr sz="2800" b="0">
                <a:solidFill>
                  <a:schemeClr val="tx2"/>
                </a:solidFill>
              </a:defRPr>
            </a:lvl1pPr>
          </a:lstStyle>
          <a:p>
            <a:pPr lvl="0"/>
            <a:r>
              <a:rPr lang="en-GB" dirty="0"/>
              <a:t>Insert subtitle</a:t>
            </a:r>
            <a:endParaRPr lang="en-US" dirty="0"/>
          </a:p>
        </p:txBody>
      </p:sp>
      <p:sp>
        <p:nvSpPr>
          <p:cNvPr id="15" name="Freeform 14">
            <a:extLst>
              <a:ext uri="{FF2B5EF4-FFF2-40B4-BE49-F238E27FC236}">
                <a16:creationId xmlns:a16="http://schemas.microsoft.com/office/drawing/2014/main" id="{8BB4C015-9961-0968-F9B2-3CDA4A0DD9BF}"/>
              </a:ext>
            </a:extLst>
          </p:cNvPr>
          <p:cNvSpPr/>
          <p:nvPr userDrawn="1"/>
        </p:nvSpPr>
        <p:spPr>
          <a:xfrm>
            <a:off x="1565338" y="3428106"/>
            <a:ext cx="1351295" cy="3429893"/>
          </a:xfrm>
          <a:custGeom>
            <a:avLst/>
            <a:gdLst>
              <a:gd name="connsiteX0" fmla="*/ 1351295 w 1351295"/>
              <a:gd name="connsiteY0" fmla="*/ 893 h 3429893"/>
              <a:gd name="connsiteX1" fmla="*/ 649764 w 1351295"/>
              <a:gd name="connsiteY1" fmla="*/ 741164 h 3429893"/>
              <a:gd name="connsiteX2" fmla="*/ 649764 w 1351295"/>
              <a:gd name="connsiteY2" fmla="*/ 3429893 h 3429893"/>
              <a:gd name="connsiteX3" fmla="*/ 0 w 1351295"/>
              <a:gd name="connsiteY3" fmla="*/ 3429893 h 3429893"/>
              <a:gd name="connsiteX4" fmla="*/ 0 w 1351295"/>
              <a:gd name="connsiteY4" fmla="*/ 742950 h 3429893"/>
              <a:gd name="connsiteX5" fmla="*/ 700638 w 1351295"/>
              <a:gd name="connsiteY5" fmla="*/ 0 h 3429893"/>
              <a:gd name="connsiteX6" fmla="*/ 1351295 w 1351295"/>
              <a:gd name="connsiteY6" fmla="*/ 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5" h="3429893">
                <a:moveTo>
                  <a:pt x="1351295" y="893"/>
                </a:moveTo>
                <a:cubicBezTo>
                  <a:pt x="954118" y="893"/>
                  <a:pt x="649764" y="357188"/>
                  <a:pt x="649764" y="741164"/>
                </a:cubicBezTo>
                <a:lnTo>
                  <a:pt x="649764" y="3429893"/>
                </a:lnTo>
                <a:lnTo>
                  <a:pt x="0" y="3429893"/>
                </a:lnTo>
                <a:lnTo>
                  <a:pt x="0" y="742950"/>
                </a:lnTo>
                <a:cubicBezTo>
                  <a:pt x="0" y="342007"/>
                  <a:pt x="308816" y="5358"/>
                  <a:pt x="700638" y="0"/>
                </a:cubicBezTo>
                <a:lnTo>
                  <a:pt x="1351295" y="893"/>
                </a:lnTo>
              </a:path>
            </a:pathLst>
          </a:custGeom>
          <a:solidFill>
            <a:schemeClr val="tx2"/>
          </a:solidFill>
          <a:ln w="8925"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39317C00-883E-8CF6-B965-078A9FB7091B}"/>
              </a:ext>
            </a:extLst>
          </p:cNvPr>
          <p:cNvSpPr/>
          <p:nvPr userDrawn="1"/>
        </p:nvSpPr>
        <p:spPr>
          <a:xfrm>
            <a:off x="1563553" y="-892"/>
            <a:ext cx="1351294" cy="3429892"/>
          </a:xfrm>
          <a:custGeom>
            <a:avLst/>
            <a:gdLst>
              <a:gd name="connsiteX0" fmla="*/ 1351295 w 1351294"/>
              <a:gd name="connsiteY0" fmla="*/ 3429000 h 3429892"/>
              <a:gd name="connsiteX1" fmla="*/ 649764 w 1351294"/>
              <a:gd name="connsiteY1" fmla="*/ 2688729 h 3429892"/>
              <a:gd name="connsiteX2" fmla="*/ 649764 w 1351294"/>
              <a:gd name="connsiteY2" fmla="*/ 0 h 3429892"/>
              <a:gd name="connsiteX3" fmla="*/ 0 w 1351294"/>
              <a:gd name="connsiteY3" fmla="*/ 0 h 3429892"/>
              <a:gd name="connsiteX4" fmla="*/ 0 w 1351294"/>
              <a:gd name="connsiteY4" fmla="*/ 2686943 h 3429892"/>
              <a:gd name="connsiteX5" fmla="*/ 701531 w 1351294"/>
              <a:gd name="connsiteY5" fmla="*/ 3429893 h 3429892"/>
              <a:gd name="connsiteX6" fmla="*/ 1351295 w 1351294"/>
              <a:gd name="connsiteY6" fmla="*/ 3429000 h 34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2">
                <a:moveTo>
                  <a:pt x="1351295" y="3429000"/>
                </a:moveTo>
                <a:cubicBezTo>
                  <a:pt x="954118" y="3429000"/>
                  <a:pt x="649764" y="3072706"/>
                  <a:pt x="649764" y="2688729"/>
                </a:cubicBezTo>
                <a:lnTo>
                  <a:pt x="649764" y="0"/>
                </a:lnTo>
                <a:lnTo>
                  <a:pt x="0" y="0"/>
                </a:lnTo>
                <a:lnTo>
                  <a:pt x="0" y="2686943"/>
                </a:lnTo>
                <a:cubicBezTo>
                  <a:pt x="0" y="3087886"/>
                  <a:pt x="309709" y="3424535"/>
                  <a:pt x="701531" y="3429893"/>
                </a:cubicBezTo>
                <a:lnTo>
                  <a:pt x="1351295" y="3429000"/>
                </a:lnTo>
              </a:path>
            </a:pathLst>
          </a:custGeom>
          <a:solidFill>
            <a:srgbClr val="C0C1C2"/>
          </a:solidFill>
          <a:ln w="8925"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2D814CC1-92BE-7E8B-44B7-22BA961616C9}"/>
              </a:ext>
            </a:extLst>
          </p:cNvPr>
          <p:cNvSpPr/>
          <p:nvPr userDrawn="1"/>
        </p:nvSpPr>
        <p:spPr>
          <a:xfrm>
            <a:off x="2211532" y="-892"/>
            <a:ext cx="1351294" cy="3429892"/>
          </a:xfrm>
          <a:custGeom>
            <a:avLst/>
            <a:gdLst>
              <a:gd name="connsiteX0" fmla="*/ 1351295 w 1351294"/>
              <a:gd name="connsiteY0" fmla="*/ 3429000 h 3429892"/>
              <a:gd name="connsiteX1" fmla="*/ 649764 w 1351294"/>
              <a:gd name="connsiteY1" fmla="*/ 2688729 h 3429892"/>
              <a:gd name="connsiteX2" fmla="*/ 649764 w 1351294"/>
              <a:gd name="connsiteY2" fmla="*/ 0 h 3429892"/>
              <a:gd name="connsiteX3" fmla="*/ 0 w 1351294"/>
              <a:gd name="connsiteY3" fmla="*/ 0 h 3429892"/>
              <a:gd name="connsiteX4" fmla="*/ 0 w 1351294"/>
              <a:gd name="connsiteY4" fmla="*/ 2686943 h 3429892"/>
              <a:gd name="connsiteX5" fmla="*/ 701531 w 1351294"/>
              <a:gd name="connsiteY5" fmla="*/ 3429893 h 3429892"/>
              <a:gd name="connsiteX6" fmla="*/ 1351295 w 1351294"/>
              <a:gd name="connsiteY6" fmla="*/ 3429000 h 34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2">
                <a:moveTo>
                  <a:pt x="1351295" y="3429000"/>
                </a:moveTo>
                <a:cubicBezTo>
                  <a:pt x="954118" y="3429000"/>
                  <a:pt x="649764" y="3072706"/>
                  <a:pt x="649764" y="2688729"/>
                </a:cubicBezTo>
                <a:lnTo>
                  <a:pt x="649764" y="0"/>
                </a:lnTo>
                <a:lnTo>
                  <a:pt x="0" y="0"/>
                </a:lnTo>
                <a:lnTo>
                  <a:pt x="0" y="2686943"/>
                </a:lnTo>
                <a:cubicBezTo>
                  <a:pt x="0" y="3087886"/>
                  <a:pt x="309709" y="3424535"/>
                  <a:pt x="701531" y="3429893"/>
                </a:cubicBezTo>
                <a:lnTo>
                  <a:pt x="1351295" y="3429000"/>
                </a:lnTo>
              </a:path>
            </a:pathLst>
          </a:custGeom>
          <a:solidFill>
            <a:schemeClr val="bg1"/>
          </a:solidFill>
          <a:ln w="89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412D105-BC64-AA1E-5A3F-949A466DA00A}"/>
              </a:ext>
            </a:extLst>
          </p:cNvPr>
          <p:cNvSpPr/>
          <p:nvPr userDrawn="1"/>
        </p:nvSpPr>
        <p:spPr>
          <a:xfrm>
            <a:off x="2211532" y="3428106"/>
            <a:ext cx="1351294" cy="3429893"/>
          </a:xfrm>
          <a:custGeom>
            <a:avLst/>
            <a:gdLst>
              <a:gd name="connsiteX0" fmla="*/ 1351295 w 1351294"/>
              <a:gd name="connsiteY0" fmla="*/ 893 h 3429893"/>
              <a:gd name="connsiteX1" fmla="*/ 649764 w 1351294"/>
              <a:gd name="connsiteY1" fmla="*/ 741164 h 3429893"/>
              <a:gd name="connsiteX2" fmla="*/ 649764 w 1351294"/>
              <a:gd name="connsiteY2" fmla="*/ 3429893 h 3429893"/>
              <a:gd name="connsiteX3" fmla="*/ 0 w 1351294"/>
              <a:gd name="connsiteY3" fmla="*/ 3429893 h 3429893"/>
              <a:gd name="connsiteX4" fmla="*/ 0 w 1351294"/>
              <a:gd name="connsiteY4" fmla="*/ 742950 h 3429893"/>
              <a:gd name="connsiteX5" fmla="*/ 701531 w 1351294"/>
              <a:gd name="connsiteY5" fmla="*/ 0 h 3429893"/>
              <a:gd name="connsiteX6" fmla="*/ 1351295 w 1351294"/>
              <a:gd name="connsiteY6" fmla="*/ 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3">
                <a:moveTo>
                  <a:pt x="1351295" y="893"/>
                </a:moveTo>
                <a:cubicBezTo>
                  <a:pt x="955010" y="893"/>
                  <a:pt x="649764" y="357188"/>
                  <a:pt x="649764" y="741164"/>
                </a:cubicBezTo>
                <a:lnTo>
                  <a:pt x="649764" y="3429893"/>
                </a:lnTo>
                <a:lnTo>
                  <a:pt x="0" y="3429893"/>
                </a:lnTo>
                <a:lnTo>
                  <a:pt x="0" y="742950"/>
                </a:lnTo>
                <a:cubicBezTo>
                  <a:pt x="0" y="342007"/>
                  <a:pt x="308816" y="5358"/>
                  <a:pt x="701531" y="0"/>
                </a:cubicBezTo>
                <a:lnTo>
                  <a:pt x="1351295" y="893"/>
                </a:lnTo>
              </a:path>
            </a:pathLst>
          </a:custGeom>
          <a:solidFill>
            <a:srgbClr val="C0C1C2"/>
          </a:solidFill>
          <a:ln w="892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65AB7D0E-ECF2-868F-A58A-9AE7F8FF2F6B}"/>
              </a:ext>
            </a:extLst>
          </p:cNvPr>
          <p:cNvSpPr/>
          <p:nvPr userDrawn="1"/>
        </p:nvSpPr>
        <p:spPr>
          <a:xfrm>
            <a:off x="2851478" y="3428106"/>
            <a:ext cx="1317378" cy="3429893"/>
          </a:xfrm>
          <a:custGeom>
            <a:avLst/>
            <a:gdLst>
              <a:gd name="connsiteX0" fmla="*/ 0 w 1317378"/>
              <a:gd name="connsiteY0" fmla="*/ 3429893 h 3429893"/>
              <a:gd name="connsiteX1" fmla="*/ 0 w 1317378"/>
              <a:gd name="connsiteY1" fmla="*/ 3429893 h 3429893"/>
              <a:gd name="connsiteX2" fmla="*/ 10711 w 1317378"/>
              <a:gd name="connsiteY2" fmla="*/ 3429893 h 3429893"/>
              <a:gd name="connsiteX3" fmla="*/ 10711 w 1317378"/>
              <a:gd name="connsiteY3" fmla="*/ 741164 h 3429893"/>
              <a:gd name="connsiteX4" fmla="*/ 597105 w 1317378"/>
              <a:gd name="connsiteY4" fmla="*/ 10716 h 3429893"/>
              <a:gd name="connsiteX5" fmla="*/ 624773 w 1317378"/>
              <a:gd name="connsiteY5" fmla="*/ 6251 h 3429893"/>
              <a:gd name="connsiteX6" fmla="*/ 678325 w 1317378"/>
              <a:gd name="connsiteY6" fmla="*/ 893 h 3429893"/>
              <a:gd name="connsiteX7" fmla="*/ 678325 w 1317378"/>
              <a:gd name="connsiteY7" fmla="*/ 893 h 3429893"/>
              <a:gd name="connsiteX8" fmla="*/ 701531 w 1317378"/>
              <a:gd name="connsiteY8" fmla="*/ 0 h 3429893"/>
              <a:gd name="connsiteX9" fmla="*/ 1317379 w 1317378"/>
              <a:gd name="connsiteY9" fmla="*/ 0 h 3429893"/>
              <a:gd name="connsiteX10" fmla="*/ 1317379 w 1317378"/>
              <a:gd name="connsiteY10" fmla="*/ 893 h 3429893"/>
              <a:gd name="connsiteX11" fmla="*/ 650656 w 1317378"/>
              <a:gd name="connsiteY11" fmla="*/ 740271 h 3429893"/>
              <a:gd name="connsiteX12" fmla="*/ 650656 w 1317378"/>
              <a:gd name="connsiteY12" fmla="*/ 3429893 h 3429893"/>
              <a:gd name="connsiteX13" fmla="*/ 0 w 1317378"/>
              <a:gd name="connsiteY13" fmla="*/ 3429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378" h="3429893">
                <a:moveTo>
                  <a:pt x="0" y="3429893"/>
                </a:moveTo>
                <a:lnTo>
                  <a:pt x="0" y="3429893"/>
                </a:lnTo>
                <a:lnTo>
                  <a:pt x="10711" y="3429893"/>
                </a:lnTo>
                <a:lnTo>
                  <a:pt x="10711" y="741164"/>
                </a:lnTo>
                <a:cubicBezTo>
                  <a:pt x="10711" y="394692"/>
                  <a:pt x="257942" y="71438"/>
                  <a:pt x="597105" y="10716"/>
                </a:cubicBezTo>
                <a:lnTo>
                  <a:pt x="624773" y="6251"/>
                </a:lnTo>
                <a:cubicBezTo>
                  <a:pt x="642624" y="3572"/>
                  <a:pt x="660474" y="1786"/>
                  <a:pt x="678325" y="893"/>
                </a:cubicBezTo>
                <a:lnTo>
                  <a:pt x="678325" y="893"/>
                </a:lnTo>
                <a:cubicBezTo>
                  <a:pt x="686358" y="893"/>
                  <a:pt x="694391" y="0"/>
                  <a:pt x="701531" y="0"/>
                </a:cubicBezTo>
                <a:lnTo>
                  <a:pt x="1317379" y="0"/>
                </a:lnTo>
                <a:lnTo>
                  <a:pt x="1317379" y="893"/>
                </a:lnTo>
                <a:cubicBezTo>
                  <a:pt x="937160" y="20538"/>
                  <a:pt x="650656" y="367903"/>
                  <a:pt x="650656" y="740271"/>
                </a:cubicBezTo>
                <a:lnTo>
                  <a:pt x="650656" y="3429893"/>
                </a:lnTo>
                <a:lnTo>
                  <a:pt x="0" y="3429893"/>
                </a:lnTo>
              </a:path>
            </a:pathLst>
          </a:custGeom>
          <a:solidFill>
            <a:schemeClr val="bg1"/>
          </a:solidFill>
          <a:ln w="8925" cap="flat">
            <a:noFill/>
            <a:prstDash val="solid"/>
            <a:miter/>
          </a:ln>
        </p:spPr>
        <p:txBody>
          <a:bodyPr rtlCol="0" anchor="ctr"/>
          <a:lstStyle/>
          <a:p>
            <a:endParaRPr lang="en-US" dirty="0"/>
          </a:p>
        </p:txBody>
      </p:sp>
      <p:sp>
        <p:nvSpPr>
          <p:cNvPr id="4" name="Text Placeholder 5">
            <a:extLst>
              <a:ext uri="{FF2B5EF4-FFF2-40B4-BE49-F238E27FC236}">
                <a16:creationId xmlns:a16="http://schemas.microsoft.com/office/drawing/2014/main" id="{70699964-5A40-463D-5836-567590356C6F}"/>
              </a:ext>
            </a:extLst>
          </p:cNvPr>
          <p:cNvSpPr>
            <a:spLocks noGrp="1"/>
          </p:cNvSpPr>
          <p:nvPr>
            <p:ph type="body" sz="quarter" idx="14" hasCustomPrompt="1"/>
          </p:nvPr>
        </p:nvSpPr>
        <p:spPr>
          <a:xfrm>
            <a:off x="4687746" y="5638309"/>
            <a:ext cx="6666053" cy="377970"/>
          </a:xfrm>
        </p:spPr>
        <p:txBody>
          <a:bodyPr anchor="b">
            <a:normAutofit/>
          </a:bodyPr>
          <a:lstStyle>
            <a:lvl1pPr marL="0" indent="0" algn="l">
              <a:buNone/>
              <a:defRPr sz="1600" b="0" cap="all" baseline="0">
                <a:solidFill>
                  <a:schemeClr val="tx1"/>
                </a:solidFill>
              </a:defRPr>
            </a:lvl1pPr>
          </a:lstStyle>
          <a:p>
            <a:pPr lvl="0"/>
            <a:r>
              <a:rPr lang="en-GB" dirty="0"/>
              <a:t>Presented by XXX on XXX</a:t>
            </a:r>
            <a:endParaRPr lang="en-US" dirty="0"/>
          </a:p>
        </p:txBody>
      </p:sp>
      <p:sp>
        <p:nvSpPr>
          <p:cNvPr id="5" name="TextBox 4">
            <a:extLst>
              <a:ext uri="{FF2B5EF4-FFF2-40B4-BE49-F238E27FC236}">
                <a16:creationId xmlns:a16="http://schemas.microsoft.com/office/drawing/2014/main" id="{23D3500D-FFF4-AF82-BD5C-037498735FE0}"/>
              </a:ext>
            </a:extLst>
          </p:cNvPr>
          <p:cNvSpPr txBox="1"/>
          <p:nvPr userDrawn="1"/>
        </p:nvSpPr>
        <p:spPr>
          <a:xfrm>
            <a:off x="4687746" y="6522483"/>
            <a:ext cx="2949472" cy="123111"/>
          </a:xfrm>
          <a:prstGeom prst="rect">
            <a:avLst/>
          </a:prstGeom>
          <a:noFill/>
        </p:spPr>
        <p:txBody>
          <a:bodyPr wrap="square" lIns="0" tIns="0" rIns="0" bIns="0">
            <a:spAutoFit/>
          </a:bodyPr>
          <a:lstStyle/>
          <a:p>
            <a:pPr algn="l"/>
            <a:r>
              <a:rPr lang="en-US" sz="800" dirty="0">
                <a:solidFill>
                  <a:schemeClr val="tx1"/>
                </a:solidFill>
                <a:effectLst/>
                <a:latin typeface="+mn-lt"/>
                <a:ea typeface="Calibri" panose="020F0502020204030204" pitchFamily="34" charset="0"/>
                <a:cs typeface="Times New Roman" panose="02020603050405020304" pitchFamily="18" charset="0"/>
              </a:rPr>
              <a:t>Copyright © 2023 Financial Planning Standards Board Ltd.</a:t>
            </a:r>
            <a:r>
              <a:rPr lang="en-AU" sz="800" dirty="0">
                <a:solidFill>
                  <a:schemeClr val="tx1"/>
                </a:solidFill>
                <a:effectLst/>
                <a:latin typeface="+mn-lt"/>
              </a:rPr>
              <a:t> </a:t>
            </a:r>
            <a:endParaRPr lang="en-US" sz="800" dirty="0">
              <a:solidFill>
                <a:schemeClr val="tx1"/>
              </a:solidFill>
              <a:latin typeface="+mn-lt"/>
            </a:endParaRPr>
          </a:p>
        </p:txBody>
      </p:sp>
      <p:pic>
        <p:nvPicPr>
          <p:cNvPr id="2" name="Graphic 1">
            <a:extLst>
              <a:ext uri="{FF2B5EF4-FFF2-40B4-BE49-F238E27FC236}">
                <a16:creationId xmlns:a16="http://schemas.microsoft.com/office/drawing/2014/main" id="{A78FC626-BD6D-9A90-51B4-C56180D142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3542" y="1835714"/>
            <a:ext cx="4937930" cy="623233"/>
          </a:xfrm>
          <a:prstGeom prst="rect">
            <a:avLst/>
          </a:prstGeom>
        </p:spPr>
      </p:pic>
    </p:spTree>
    <p:extLst>
      <p:ext uri="{BB962C8B-B14F-4D97-AF65-F5344CB8AC3E}">
        <p14:creationId xmlns:p14="http://schemas.microsoft.com/office/powerpoint/2010/main" val="18475718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 Image + Pullout (Orange)">
    <p:bg>
      <p:bgPr>
        <a:solidFill>
          <a:schemeClr val="accent3"/>
        </a:solidFill>
        <a:effectLst/>
      </p:bgPr>
    </p:bg>
    <p:spTree>
      <p:nvGrpSpPr>
        <p:cNvPr id="1" name=""/>
        <p:cNvGrpSpPr/>
        <p:nvPr/>
      </p:nvGrpSpPr>
      <p:grpSpPr>
        <a:xfrm>
          <a:off x="0" y="0"/>
          <a:ext cx="0" cy="0"/>
          <a:chOff x="0" y="0"/>
          <a:chExt cx="0" cy="0"/>
        </a:xfrm>
      </p:grpSpPr>
      <p:pic>
        <p:nvPicPr>
          <p:cNvPr id="2" name="Picture 1" descr="A black and white pattern&#10;&#10;Description automatically generated with low confidence">
            <a:extLst>
              <a:ext uri="{FF2B5EF4-FFF2-40B4-BE49-F238E27FC236}">
                <a16:creationId xmlns:a16="http://schemas.microsoft.com/office/drawing/2014/main" id="{D887044B-C3B3-8425-84EA-47EB3254003E}"/>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t="18060" b="2374"/>
          <a:stretch/>
        </p:blipFill>
        <p:spPr>
          <a:xfrm>
            <a:off x="0" y="-1"/>
            <a:ext cx="12191999" cy="6858002"/>
          </a:xfrm>
          <a:prstGeom prst="rect">
            <a:avLst/>
          </a:prstGeom>
        </p:spPr>
      </p:pic>
      <p:sp>
        <p:nvSpPr>
          <p:cNvPr id="4" name="Freeform 3">
            <a:extLst>
              <a:ext uri="{FF2B5EF4-FFF2-40B4-BE49-F238E27FC236}">
                <a16:creationId xmlns:a16="http://schemas.microsoft.com/office/drawing/2014/main" id="{F81753C8-B4C7-9B46-4C7A-61719111D2E3}"/>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 Placeholder 5">
            <a:extLst>
              <a:ext uri="{FF2B5EF4-FFF2-40B4-BE49-F238E27FC236}">
                <a16:creationId xmlns:a16="http://schemas.microsoft.com/office/drawing/2014/main" id="{C57A8D45-270E-3B25-D4C4-345D93D35FD0}"/>
              </a:ext>
            </a:extLst>
          </p:cNvPr>
          <p:cNvSpPr>
            <a:spLocks noGrp="1"/>
          </p:cNvSpPr>
          <p:nvPr>
            <p:ph type="body" sz="quarter" idx="13" hasCustomPrompt="1"/>
          </p:nvPr>
        </p:nvSpPr>
        <p:spPr>
          <a:xfrm>
            <a:off x="793240" y="4207060"/>
            <a:ext cx="6477509" cy="1462038"/>
          </a:xfrm>
          <a:prstGeom prst="rect">
            <a:avLst/>
          </a:prstGeom>
        </p:spPr>
        <p:txBody>
          <a:bodyPr anchor="ctr">
            <a:normAutofit/>
          </a:bodyPr>
          <a:lstStyle>
            <a:lvl1pPr marL="0" indent="0">
              <a:buNone/>
              <a:defRPr sz="2800" b="0" i="1">
                <a:solidFill>
                  <a:schemeClr val="tx1"/>
                </a:solidFill>
              </a:defRPr>
            </a:lvl1pPr>
          </a:lstStyle>
          <a:p>
            <a:pPr lvl="0"/>
            <a:r>
              <a:rPr lang="en-GB" dirty="0"/>
              <a:t>Insert </a:t>
            </a:r>
            <a:r>
              <a:rPr lang="en-GB" dirty="0" err="1"/>
              <a:t>pullout</a:t>
            </a:r>
            <a:r>
              <a:rPr lang="en-GB" dirty="0"/>
              <a:t> text here</a:t>
            </a:r>
            <a:endParaRPr lang="en-US" dirty="0"/>
          </a:p>
        </p:txBody>
      </p:sp>
      <p:sp>
        <p:nvSpPr>
          <p:cNvPr id="9" name="Picture Placeholder 8">
            <a:extLst>
              <a:ext uri="{FF2B5EF4-FFF2-40B4-BE49-F238E27FC236}">
                <a16:creationId xmlns:a16="http://schemas.microsoft.com/office/drawing/2014/main" id="{CF5C8046-7C1B-680D-0FB2-12E1B47E8625}"/>
              </a:ext>
            </a:extLst>
          </p:cNvPr>
          <p:cNvSpPr>
            <a:spLocks noGrp="1"/>
          </p:cNvSpPr>
          <p:nvPr>
            <p:ph type="pic" sz="quarter" idx="15" hasCustomPrompt="1"/>
          </p:nvPr>
        </p:nvSpPr>
        <p:spPr>
          <a:xfrm>
            <a:off x="7405917" y="1719287"/>
            <a:ext cx="3947883" cy="3949811"/>
          </a:xfrm>
          <a:custGeom>
            <a:avLst/>
            <a:gdLst>
              <a:gd name="connsiteX0" fmla="*/ 0 w 2834685"/>
              <a:gd name="connsiteY0" fmla="*/ 0 h 2836069"/>
              <a:gd name="connsiteX1" fmla="*/ 2632080 w 2834685"/>
              <a:gd name="connsiteY1" fmla="*/ 0 h 2836069"/>
              <a:gd name="connsiteX2" fmla="*/ 2834685 w 2834685"/>
              <a:gd name="connsiteY2" fmla="*/ 202704 h 2836069"/>
              <a:gd name="connsiteX3" fmla="*/ 2834685 w 2834685"/>
              <a:gd name="connsiteY3" fmla="*/ 2836069 h 2836069"/>
              <a:gd name="connsiteX4" fmla="*/ 201713 w 2834685"/>
              <a:gd name="connsiteY4" fmla="*/ 2836069 h 2836069"/>
              <a:gd name="connsiteX5" fmla="*/ 0 w 2834685"/>
              <a:gd name="connsiteY5" fmla="*/ 2633365 h 283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4685" h="2836069">
                <a:moveTo>
                  <a:pt x="0" y="0"/>
                </a:moveTo>
                <a:lnTo>
                  <a:pt x="2632080" y="0"/>
                </a:lnTo>
                <a:cubicBezTo>
                  <a:pt x="2743647" y="0"/>
                  <a:pt x="2834685" y="91083"/>
                  <a:pt x="2834685" y="202704"/>
                </a:cubicBezTo>
                <a:lnTo>
                  <a:pt x="2834685" y="2836069"/>
                </a:lnTo>
                <a:lnTo>
                  <a:pt x="201713" y="2836069"/>
                </a:lnTo>
                <a:cubicBezTo>
                  <a:pt x="90146" y="2836069"/>
                  <a:pt x="0" y="2745879"/>
                  <a:pt x="0" y="2633365"/>
                </a:cubicBezTo>
                <a:close/>
              </a:path>
            </a:pathLst>
          </a:custGeom>
          <a:pattFill prst="pct40">
            <a:fgClr>
              <a:schemeClr val="bg2"/>
            </a:fgClr>
            <a:bgClr>
              <a:schemeClr val="bg1"/>
            </a:bgClr>
          </a:pattFill>
        </p:spPr>
        <p:txBody>
          <a:bodyPr wrap="square" anchor="ctr">
            <a:noAutofit/>
          </a:bodyPr>
          <a:lstStyle>
            <a:lvl1pPr marL="0" indent="0" algn="ctr">
              <a:buNone/>
              <a:defRPr/>
            </a:lvl1pPr>
          </a:lstStyle>
          <a:p>
            <a:r>
              <a:rPr lang="en-US" dirty="0"/>
              <a:t>Drag and Drop your picture here</a:t>
            </a:r>
          </a:p>
        </p:txBody>
      </p:sp>
      <p:sp>
        <p:nvSpPr>
          <p:cNvPr id="14" name="Text Placeholder 5">
            <a:extLst>
              <a:ext uri="{FF2B5EF4-FFF2-40B4-BE49-F238E27FC236}">
                <a16:creationId xmlns:a16="http://schemas.microsoft.com/office/drawing/2014/main" id="{72B3D54D-C0FB-A95B-F4FD-43836A4682D5}"/>
              </a:ext>
            </a:extLst>
          </p:cNvPr>
          <p:cNvSpPr>
            <a:spLocks noGrp="1"/>
          </p:cNvSpPr>
          <p:nvPr>
            <p:ph type="body" sz="quarter" idx="17"/>
          </p:nvPr>
        </p:nvSpPr>
        <p:spPr>
          <a:xfrm>
            <a:off x="806450" y="1690688"/>
            <a:ext cx="6464300" cy="2348940"/>
          </a:xfrm>
          <a:prstGeom prst="rect">
            <a:avLst/>
          </a:prstGeo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16" name="Title 6">
            <a:extLst>
              <a:ext uri="{FF2B5EF4-FFF2-40B4-BE49-F238E27FC236}">
                <a16:creationId xmlns:a16="http://schemas.microsoft.com/office/drawing/2014/main" id="{D0AEA1AC-7A7E-7A8D-F03B-5CC8AF100226}"/>
              </a:ext>
            </a:extLst>
          </p:cNvPr>
          <p:cNvSpPr>
            <a:spLocks noGrp="1"/>
          </p:cNvSpPr>
          <p:nvPr>
            <p:ph type="title"/>
          </p:nvPr>
        </p:nvSpPr>
        <p:spPr>
          <a:xfrm>
            <a:off x="838200" y="705080"/>
            <a:ext cx="10515600" cy="985608"/>
          </a:xfrm>
        </p:spPr>
        <p:txBody>
          <a:bodyPr/>
          <a:lstStyle>
            <a:lvl1pPr>
              <a:defRPr>
                <a:solidFill>
                  <a:schemeClr val="tx2"/>
                </a:solidFill>
              </a:defRPr>
            </a:lvl1pPr>
          </a:lstStyle>
          <a:p>
            <a:r>
              <a:rPr lang="en-GB" dirty="0"/>
              <a:t>Click to edit Master title style</a:t>
            </a:r>
            <a:endParaRPr lang="en-US" dirty="0"/>
          </a:p>
        </p:txBody>
      </p:sp>
      <p:sp>
        <p:nvSpPr>
          <p:cNvPr id="7" name="Slide Number Placeholder 5">
            <a:extLst>
              <a:ext uri="{FF2B5EF4-FFF2-40B4-BE49-F238E27FC236}">
                <a16:creationId xmlns:a16="http://schemas.microsoft.com/office/drawing/2014/main" id="{03832AAC-7C76-B871-A35F-0A368EE01EBF}"/>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0EB8C35A-CD15-5A27-43B8-CFBCDC5DF86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5981617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 Image + Pullout (Purple)">
    <p:bg>
      <p:bgPr>
        <a:solidFill>
          <a:schemeClr val="accent5"/>
        </a:solidFill>
        <a:effectLst/>
      </p:bgPr>
    </p:bg>
    <p:spTree>
      <p:nvGrpSpPr>
        <p:cNvPr id="1" name=""/>
        <p:cNvGrpSpPr/>
        <p:nvPr/>
      </p:nvGrpSpPr>
      <p:grpSpPr>
        <a:xfrm>
          <a:off x="0" y="0"/>
          <a:ext cx="0" cy="0"/>
          <a:chOff x="0" y="0"/>
          <a:chExt cx="0" cy="0"/>
        </a:xfrm>
      </p:grpSpPr>
      <p:pic>
        <p:nvPicPr>
          <p:cNvPr id="2" name="Picture 1" descr="A black and white pattern&#10;&#10;Description automatically generated with low confidence">
            <a:extLst>
              <a:ext uri="{FF2B5EF4-FFF2-40B4-BE49-F238E27FC236}">
                <a16:creationId xmlns:a16="http://schemas.microsoft.com/office/drawing/2014/main" id="{79046C04-A1AC-157F-4631-4CB7F4BA65CC}"/>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t="18060" b="2374"/>
          <a:stretch/>
        </p:blipFill>
        <p:spPr>
          <a:xfrm>
            <a:off x="0" y="-1"/>
            <a:ext cx="12191999" cy="6858002"/>
          </a:xfrm>
          <a:prstGeom prst="rect">
            <a:avLst/>
          </a:prstGeom>
        </p:spPr>
      </p:pic>
      <p:sp>
        <p:nvSpPr>
          <p:cNvPr id="4" name="Freeform 3">
            <a:extLst>
              <a:ext uri="{FF2B5EF4-FFF2-40B4-BE49-F238E27FC236}">
                <a16:creationId xmlns:a16="http://schemas.microsoft.com/office/drawing/2014/main" id="{F81753C8-B4C7-9B46-4C7A-61719111D2E3}"/>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 Placeholder 5">
            <a:extLst>
              <a:ext uri="{FF2B5EF4-FFF2-40B4-BE49-F238E27FC236}">
                <a16:creationId xmlns:a16="http://schemas.microsoft.com/office/drawing/2014/main" id="{C57A8D45-270E-3B25-D4C4-345D93D35FD0}"/>
              </a:ext>
            </a:extLst>
          </p:cNvPr>
          <p:cNvSpPr>
            <a:spLocks noGrp="1"/>
          </p:cNvSpPr>
          <p:nvPr>
            <p:ph type="body" sz="quarter" idx="13" hasCustomPrompt="1"/>
          </p:nvPr>
        </p:nvSpPr>
        <p:spPr>
          <a:xfrm>
            <a:off x="793240" y="4207060"/>
            <a:ext cx="6477509" cy="1462038"/>
          </a:xfrm>
          <a:prstGeom prst="rect">
            <a:avLst/>
          </a:prstGeom>
        </p:spPr>
        <p:txBody>
          <a:bodyPr anchor="ctr">
            <a:normAutofit/>
          </a:bodyPr>
          <a:lstStyle>
            <a:lvl1pPr marL="0" indent="0">
              <a:buNone/>
              <a:defRPr sz="2800" b="0" i="1">
                <a:solidFill>
                  <a:schemeClr val="bg1"/>
                </a:solidFill>
              </a:defRPr>
            </a:lvl1pPr>
          </a:lstStyle>
          <a:p>
            <a:pPr lvl="0"/>
            <a:r>
              <a:rPr lang="en-GB" dirty="0"/>
              <a:t>Insert </a:t>
            </a:r>
            <a:r>
              <a:rPr lang="en-GB" dirty="0" err="1"/>
              <a:t>pullout</a:t>
            </a:r>
            <a:r>
              <a:rPr lang="en-GB" dirty="0"/>
              <a:t> text here</a:t>
            </a:r>
            <a:endParaRPr lang="en-US" dirty="0"/>
          </a:p>
        </p:txBody>
      </p:sp>
      <p:sp>
        <p:nvSpPr>
          <p:cNvPr id="9" name="Picture Placeholder 8">
            <a:extLst>
              <a:ext uri="{FF2B5EF4-FFF2-40B4-BE49-F238E27FC236}">
                <a16:creationId xmlns:a16="http://schemas.microsoft.com/office/drawing/2014/main" id="{CF5C8046-7C1B-680D-0FB2-12E1B47E8625}"/>
              </a:ext>
            </a:extLst>
          </p:cNvPr>
          <p:cNvSpPr>
            <a:spLocks noGrp="1"/>
          </p:cNvSpPr>
          <p:nvPr>
            <p:ph type="pic" sz="quarter" idx="15" hasCustomPrompt="1"/>
          </p:nvPr>
        </p:nvSpPr>
        <p:spPr>
          <a:xfrm>
            <a:off x="7405917" y="1719287"/>
            <a:ext cx="3947883" cy="3949811"/>
          </a:xfrm>
          <a:custGeom>
            <a:avLst/>
            <a:gdLst>
              <a:gd name="connsiteX0" fmla="*/ 0 w 2834685"/>
              <a:gd name="connsiteY0" fmla="*/ 0 h 2836069"/>
              <a:gd name="connsiteX1" fmla="*/ 2632080 w 2834685"/>
              <a:gd name="connsiteY1" fmla="*/ 0 h 2836069"/>
              <a:gd name="connsiteX2" fmla="*/ 2834685 w 2834685"/>
              <a:gd name="connsiteY2" fmla="*/ 202704 h 2836069"/>
              <a:gd name="connsiteX3" fmla="*/ 2834685 w 2834685"/>
              <a:gd name="connsiteY3" fmla="*/ 2836069 h 2836069"/>
              <a:gd name="connsiteX4" fmla="*/ 201713 w 2834685"/>
              <a:gd name="connsiteY4" fmla="*/ 2836069 h 2836069"/>
              <a:gd name="connsiteX5" fmla="*/ 0 w 2834685"/>
              <a:gd name="connsiteY5" fmla="*/ 2633365 h 283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4685" h="2836069">
                <a:moveTo>
                  <a:pt x="0" y="0"/>
                </a:moveTo>
                <a:lnTo>
                  <a:pt x="2632080" y="0"/>
                </a:lnTo>
                <a:cubicBezTo>
                  <a:pt x="2743647" y="0"/>
                  <a:pt x="2834685" y="91083"/>
                  <a:pt x="2834685" y="202704"/>
                </a:cubicBezTo>
                <a:lnTo>
                  <a:pt x="2834685" y="2836069"/>
                </a:lnTo>
                <a:lnTo>
                  <a:pt x="201713" y="2836069"/>
                </a:lnTo>
                <a:cubicBezTo>
                  <a:pt x="90146" y="2836069"/>
                  <a:pt x="0" y="2745879"/>
                  <a:pt x="0" y="2633365"/>
                </a:cubicBezTo>
                <a:close/>
              </a:path>
            </a:pathLst>
          </a:custGeom>
          <a:pattFill prst="pct40">
            <a:fgClr>
              <a:schemeClr val="bg2"/>
            </a:fgClr>
            <a:bgClr>
              <a:schemeClr val="bg1"/>
            </a:bgClr>
          </a:pattFill>
        </p:spPr>
        <p:txBody>
          <a:bodyPr wrap="square" anchor="ctr">
            <a:noAutofit/>
          </a:bodyPr>
          <a:lstStyle>
            <a:lvl1pPr marL="0" indent="0" algn="ctr">
              <a:buNone/>
              <a:defRPr/>
            </a:lvl1pPr>
          </a:lstStyle>
          <a:p>
            <a:r>
              <a:rPr lang="en-US" dirty="0"/>
              <a:t>Drag and Drop your picture here</a:t>
            </a:r>
          </a:p>
        </p:txBody>
      </p:sp>
      <p:sp>
        <p:nvSpPr>
          <p:cNvPr id="14" name="Text Placeholder 5">
            <a:extLst>
              <a:ext uri="{FF2B5EF4-FFF2-40B4-BE49-F238E27FC236}">
                <a16:creationId xmlns:a16="http://schemas.microsoft.com/office/drawing/2014/main" id="{72B3D54D-C0FB-A95B-F4FD-43836A4682D5}"/>
              </a:ext>
            </a:extLst>
          </p:cNvPr>
          <p:cNvSpPr>
            <a:spLocks noGrp="1"/>
          </p:cNvSpPr>
          <p:nvPr>
            <p:ph type="body" sz="quarter" idx="17"/>
          </p:nvPr>
        </p:nvSpPr>
        <p:spPr>
          <a:xfrm>
            <a:off x="806450" y="1690688"/>
            <a:ext cx="6464300" cy="2348940"/>
          </a:xfrm>
          <a:prstGeom prst="rect">
            <a:avLst/>
          </a:prstGeo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US" dirty="0"/>
          </a:p>
        </p:txBody>
      </p:sp>
      <p:sp>
        <p:nvSpPr>
          <p:cNvPr id="16" name="Title 6">
            <a:extLst>
              <a:ext uri="{FF2B5EF4-FFF2-40B4-BE49-F238E27FC236}">
                <a16:creationId xmlns:a16="http://schemas.microsoft.com/office/drawing/2014/main" id="{D0AEA1AC-7A7E-7A8D-F03B-5CC8AF100226}"/>
              </a:ext>
            </a:extLst>
          </p:cNvPr>
          <p:cNvSpPr>
            <a:spLocks noGrp="1"/>
          </p:cNvSpPr>
          <p:nvPr>
            <p:ph type="title"/>
          </p:nvPr>
        </p:nvSpPr>
        <p:spPr>
          <a:xfrm>
            <a:off x="838200" y="705080"/>
            <a:ext cx="10515600" cy="985608"/>
          </a:xfrm>
        </p:spPr>
        <p:txBody>
          <a:bodyPr/>
          <a:lstStyle>
            <a:lvl1pPr>
              <a:defRPr>
                <a:solidFill>
                  <a:schemeClr val="tx2"/>
                </a:solidFill>
              </a:defRPr>
            </a:lvl1pPr>
          </a:lstStyle>
          <a:p>
            <a:r>
              <a:rPr lang="en-GB" dirty="0"/>
              <a:t>Click to edit Master title style</a:t>
            </a:r>
            <a:endParaRPr lang="en-US" dirty="0"/>
          </a:p>
        </p:txBody>
      </p:sp>
      <p:sp>
        <p:nvSpPr>
          <p:cNvPr id="7" name="Slide Number Placeholder 5">
            <a:extLst>
              <a:ext uri="{FF2B5EF4-FFF2-40B4-BE49-F238E27FC236}">
                <a16:creationId xmlns:a16="http://schemas.microsoft.com/office/drawing/2014/main" id="{451B0665-99A1-6215-2F5A-508A49B796B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B4E7E8E0-FEBB-14E3-3245-72C8505B9A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576744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ird Split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D842E5-C781-5F2E-803B-5842525DEC2F}"/>
              </a:ext>
            </a:extLst>
          </p:cNvPr>
          <p:cNvSpPr/>
          <p:nvPr userDrawn="1"/>
        </p:nvSpPr>
        <p:spPr>
          <a:xfrm>
            <a:off x="7951305" y="-1"/>
            <a:ext cx="42406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9CD66AD0-6F95-0485-A923-6975E8955297}"/>
              </a:ext>
            </a:extLst>
          </p:cNvPr>
          <p:cNvSpPr>
            <a:spLocks noGrp="1"/>
          </p:cNvSpPr>
          <p:nvPr>
            <p:ph type="pic" sz="quarter" idx="10" hasCustomPrompt="1"/>
          </p:nvPr>
        </p:nvSpPr>
        <p:spPr>
          <a:xfrm>
            <a:off x="4240696" y="1"/>
            <a:ext cx="3710608" cy="6857999"/>
          </a:xfrm>
          <a:custGeom>
            <a:avLst/>
            <a:gdLst>
              <a:gd name="connsiteX0" fmla="*/ 0 w 3710608"/>
              <a:gd name="connsiteY0" fmla="*/ 0 h 6857999"/>
              <a:gd name="connsiteX1" fmla="*/ 3710608 w 3710608"/>
              <a:gd name="connsiteY1" fmla="*/ 0 h 6857999"/>
              <a:gd name="connsiteX2" fmla="*/ 3710608 w 3710608"/>
              <a:gd name="connsiteY2" fmla="*/ 6857999 h 6857999"/>
              <a:gd name="connsiteX3" fmla="*/ 1080008 w 3710608"/>
              <a:gd name="connsiteY3" fmla="*/ 6857999 h 6857999"/>
              <a:gd name="connsiteX4" fmla="*/ 0 w 3710608"/>
              <a:gd name="connsiteY4" fmla="*/ 5778003 h 6857999"/>
              <a:gd name="connsiteX5" fmla="*/ 0 w 3710608"/>
              <a:gd name="connsiteY5" fmla="*/ 2835797 h 6857999"/>
              <a:gd name="connsiteX6" fmla="*/ 0 w 3710608"/>
              <a:gd name="connsiteY6" fmla="*/ 261181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0608" h="6857999">
                <a:moveTo>
                  <a:pt x="0" y="0"/>
                </a:moveTo>
                <a:lnTo>
                  <a:pt x="3710608" y="0"/>
                </a:lnTo>
                <a:lnTo>
                  <a:pt x="3710608" y="6857999"/>
                </a:lnTo>
                <a:lnTo>
                  <a:pt x="1080008" y="6857999"/>
                </a:lnTo>
                <a:cubicBezTo>
                  <a:pt x="483540" y="6857999"/>
                  <a:pt x="0" y="6374471"/>
                  <a:pt x="0" y="5778003"/>
                </a:cubicBezTo>
                <a:lnTo>
                  <a:pt x="0" y="2835797"/>
                </a:lnTo>
                <a:lnTo>
                  <a:pt x="0" y="2611817"/>
                </a:ln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dirty="0"/>
              <a:t>Drag and Drop your picture here</a:t>
            </a:r>
          </a:p>
        </p:txBody>
      </p:sp>
      <p:sp>
        <p:nvSpPr>
          <p:cNvPr id="4" name="Title 3">
            <a:extLst>
              <a:ext uri="{FF2B5EF4-FFF2-40B4-BE49-F238E27FC236}">
                <a16:creationId xmlns:a16="http://schemas.microsoft.com/office/drawing/2014/main" id="{4B597787-5363-50FF-A3C1-D7ABBB736F4B}"/>
              </a:ext>
            </a:extLst>
          </p:cNvPr>
          <p:cNvSpPr>
            <a:spLocks noGrp="1"/>
          </p:cNvSpPr>
          <p:nvPr>
            <p:ph type="title"/>
          </p:nvPr>
        </p:nvSpPr>
        <p:spPr>
          <a:xfrm>
            <a:off x="838200" y="-1"/>
            <a:ext cx="2774243" cy="6858001"/>
          </a:xfrm>
        </p:spPr>
        <p:txBody>
          <a:bodyPr anchor="ctr" anchorCtr="0"/>
          <a:lstStyle/>
          <a:p>
            <a:r>
              <a:rPr lang="en-GB"/>
              <a:t>Click to edit Master title style</a:t>
            </a:r>
            <a:endParaRPr lang="en-US"/>
          </a:p>
        </p:txBody>
      </p:sp>
      <p:sp>
        <p:nvSpPr>
          <p:cNvPr id="9" name="Text Placeholder 8">
            <a:extLst>
              <a:ext uri="{FF2B5EF4-FFF2-40B4-BE49-F238E27FC236}">
                <a16:creationId xmlns:a16="http://schemas.microsoft.com/office/drawing/2014/main" id="{9B134EB0-6665-1118-EE90-3B225CF89940}"/>
              </a:ext>
            </a:extLst>
          </p:cNvPr>
          <p:cNvSpPr>
            <a:spLocks noGrp="1"/>
          </p:cNvSpPr>
          <p:nvPr>
            <p:ph type="body" sz="quarter" idx="11"/>
          </p:nvPr>
        </p:nvSpPr>
        <p:spPr>
          <a:xfrm>
            <a:off x="8579557" y="657225"/>
            <a:ext cx="2809168" cy="5435600"/>
          </a:xfrm>
          <a:prstGeom prst="rect">
            <a:avLst/>
          </a:prstGeom>
        </p:spPr>
        <p:txBody>
          <a:bodyPr anchor="ctr" anchorCtr="0"/>
          <a:lstStyle>
            <a:lvl1pPr marL="0" indent="0">
              <a:buFontTx/>
              <a:buNone/>
              <a:defRPr>
                <a:solidFill>
                  <a:schemeClr val="bg1"/>
                </a:solidFill>
              </a:defRPr>
            </a:lvl1pPr>
          </a:lstStyle>
          <a:p>
            <a:pPr lvl="0"/>
            <a:r>
              <a:rPr lang="en-GB" dirty="0"/>
              <a:t>Click to edit Master text styles</a:t>
            </a:r>
            <a:endParaRPr lang="en-US" dirty="0"/>
          </a:p>
        </p:txBody>
      </p:sp>
      <p:sp>
        <p:nvSpPr>
          <p:cNvPr id="7" name="Slide Number Placeholder 5">
            <a:extLst>
              <a:ext uri="{FF2B5EF4-FFF2-40B4-BE49-F238E27FC236}">
                <a16:creationId xmlns:a16="http://schemas.microsoft.com/office/drawing/2014/main" id="{F9AA8652-0BD0-1840-8004-09992C4ECDE0}"/>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95B79F9B-7B84-5D7B-4049-EBAE1B59ED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6"/>
          </a:xfrm>
          <a:prstGeom prst="rect">
            <a:avLst/>
          </a:prstGeom>
        </p:spPr>
      </p:pic>
    </p:spTree>
    <p:extLst>
      <p:ext uri="{BB962C8B-B14F-4D97-AF65-F5344CB8AC3E}">
        <p14:creationId xmlns:p14="http://schemas.microsoft.com/office/powerpoint/2010/main" val="40389021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ird Split P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D842E5-C781-5F2E-803B-5842525DEC2F}"/>
              </a:ext>
            </a:extLst>
          </p:cNvPr>
          <p:cNvSpPr/>
          <p:nvPr userDrawn="1"/>
        </p:nvSpPr>
        <p:spPr>
          <a:xfrm>
            <a:off x="7951305" y="-1"/>
            <a:ext cx="42406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B597787-5363-50FF-A3C1-D7ABBB736F4B}"/>
              </a:ext>
            </a:extLst>
          </p:cNvPr>
          <p:cNvSpPr>
            <a:spLocks noGrp="1"/>
          </p:cNvSpPr>
          <p:nvPr>
            <p:ph type="title"/>
          </p:nvPr>
        </p:nvSpPr>
        <p:spPr>
          <a:xfrm>
            <a:off x="838200" y="-1"/>
            <a:ext cx="2774243" cy="6858001"/>
          </a:xfrm>
        </p:spPr>
        <p:txBody>
          <a:bodyPr anchor="ctr" anchorCtr="0"/>
          <a:lstStyle/>
          <a:p>
            <a:r>
              <a:rPr lang="en-GB"/>
              <a:t>Click to edit Master title style</a:t>
            </a:r>
            <a:endParaRPr lang="en-US"/>
          </a:p>
        </p:txBody>
      </p:sp>
      <p:sp>
        <p:nvSpPr>
          <p:cNvPr id="9" name="Text Placeholder 8">
            <a:extLst>
              <a:ext uri="{FF2B5EF4-FFF2-40B4-BE49-F238E27FC236}">
                <a16:creationId xmlns:a16="http://schemas.microsoft.com/office/drawing/2014/main" id="{9B134EB0-6665-1118-EE90-3B225CF89940}"/>
              </a:ext>
            </a:extLst>
          </p:cNvPr>
          <p:cNvSpPr>
            <a:spLocks noGrp="1"/>
          </p:cNvSpPr>
          <p:nvPr>
            <p:ph type="body" sz="quarter" idx="11"/>
          </p:nvPr>
        </p:nvSpPr>
        <p:spPr>
          <a:xfrm>
            <a:off x="8579557" y="657225"/>
            <a:ext cx="2809168" cy="5435600"/>
          </a:xfrm>
          <a:prstGeom prst="rect">
            <a:avLst/>
          </a:prstGeom>
        </p:spPr>
        <p:txBody>
          <a:bodyPr anchor="ctr" anchorCtr="0"/>
          <a:lstStyle>
            <a:lvl1pPr marL="0" indent="0">
              <a:buFontTx/>
              <a:buNone/>
              <a:defRPr>
                <a:solidFill>
                  <a:schemeClr val="tx1"/>
                </a:solidFill>
              </a:defRPr>
            </a:lvl1pPr>
          </a:lstStyle>
          <a:p>
            <a:pPr lvl="0"/>
            <a:r>
              <a:rPr lang="en-GB" dirty="0"/>
              <a:t>Click to edit Master text styles</a:t>
            </a:r>
            <a:endParaRPr lang="en-US" dirty="0"/>
          </a:p>
        </p:txBody>
      </p:sp>
      <p:sp>
        <p:nvSpPr>
          <p:cNvPr id="5" name="Picture Placeholder 4">
            <a:extLst>
              <a:ext uri="{FF2B5EF4-FFF2-40B4-BE49-F238E27FC236}">
                <a16:creationId xmlns:a16="http://schemas.microsoft.com/office/drawing/2014/main" id="{CE6CC86B-00FB-D2F5-ABCA-43B32CE0A90D}"/>
              </a:ext>
            </a:extLst>
          </p:cNvPr>
          <p:cNvSpPr>
            <a:spLocks noGrp="1"/>
          </p:cNvSpPr>
          <p:nvPr>
            <p:ph type="pic" sz="quarter" idx="10" hasCustomPrompt="1"/>
          </p:nvPr>
        </p:nvSpPr>
        <p:spPr>
          <a:xfrm>
            <a:off x="4240696" y="1"/>
            <a:ext cx="3710608" cy="6857999"/>
          </a:xfrm>
          <a:custGeom>
            <a:avLst/>
            <a:gdLst>
              <a:gd name="connsiteX0" fmla="*/ 0 w 3710608"/>
              <a:gd name="connsiteY0" fmla="*/ 0 h 6857999"/>
              <a:gd name="connsiteX1" fmla="*/ 3710608 w 3710608"/>
              <a:gd name="connsiteY1" fmla="*/ 0 h 6857999"/>
              <a:gd name="connsiteX2" fmla="*/ 3710608 w 3710608"/>
              <a:gd name="connsiteY2" fmla="*/ 6857999 h 6857999"/>
              <a:gd name="connsiteX3" fmla="*/ 1080008 w 3710608"/>
              <a:gd name="connsiteY3" fmla="*/ 6857999 h 6857999"/>
              <a:gd name="connsiteX4" fmla="*/ 0 w 3710608"/>
              <a:gd name="connsiteY4" fmla="*/ 5778003 h 6857999"/>
              <a:gd name="connsiteX5" fmla="*/ 0 w 3710608"/>
              <a:gd name="connsiteY5" fmla="*/ 2835797 h 6857999"/>
              <a:gd name="connsiteX6" fmla="*/ 0 w 3710608"/>
              <a:gd name="connsiteY6" fmla="*/ 261181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0608" h="6857999">
                <a:moveTo>
                  <a:pt x="0" y="0"/>
                </a:moveTo>
                <a:lnTo>
                  <a:pt x="3710608" y="0"/>
                </a:lnTo>
                <a:lnTo>
                  <a:pt x="3710608" y="6857999"/>
                </a:lnTo>
                <a:lnTo>
                  <a:pt x="1080008" y="6857999"/>
                </a:lnTo>
                <a:cubicBezTo>
                  <a:pt x="483540" y="6857999"/>
                  <a:pt x="0" y="6374471"/>
                  <a:pt x="0" y="5778003"/>
                </a:cubicBezTo>
                <a:lnTo>
                  <a:pt x="0" y="2835797"/>
                </a:lnTo>
                <a:lnTo>
                  <a:pt x="0" y="2611817"/>
                </a:ln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dirty="0"/>
              <a:t>Drag and Drop your picture here</a:t>
            </a:r>
          </a:p>
        </p:txBody>
      </p:sp>
      <p:sp>
        <p:nvSpPr>
          <p:cNvPr id="7" name="Slide Number Placeholder 5">
            <a:extLst>
              <a:ext uri="{FF2B5EF4-FFF2-40B4-BE49-F238E27FC236}">
                <a16:creationId xmlns:a16="http://schemas.microsoft.com/office/drawing/2014/main" id="{00F29B26-07A2-FFEC-732B-8B2C8F932CCA}"/>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2225BA22-0C94-EF43-920F-AFFA152CCF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6"/>
          </a:xfrm>
          <a:prstGeom prst="rect">
            <a:avLst/>
          </a:prstGeom>
        </p:spPr>
      </p:pic>
    </p:spTree>
    <p:extLst>
      <p:ext uri="{BB962C8B-B14F-4D97-AF65-F5344CB8AC3E}">
        <p14:creationId xmlns:p14="http://schemas.microsoft.com/office/powerpoint/2010/main" val="10336934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ird Split Page (Green)">
    <p:spTree>
      <p:nvGrpSpPr>
        <p:cNvPr id="1" name=""/>
        <p:cNvGrpSpPr/>
        <p:nvPr/>
      </p:nvGrpSpPr>
      <p:grpSpPr>
        <a:xfrm>
          <a:off x="0" y="0"/>
          <a:ext cx="0" cy="0"/>
          <a:chOff x="0" y="0"/>
          <a:chExt cx="0" cy="0"/>
        </a:xfrm>
      </p:grpSpPr>
      <p:pic>
        <p:nvPicPr>
          <p:cNvPr id="6" name="Picture 5" descr="A black and white pattern&#10;&#10;Description automatically generated with low confidence">
            <a:extLst>
              <a:ext uri="{FF2B5EF4-FFF2-40B4-BE49-F238E27FC236}">
                <a16:creationId xmlns:a16="http://schemas.microsoft.com/office/drawing/2014/main" id="{7A65F39C-8C14-3F26-37D6-1E5A5D6D6A22}"/>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65217" t="18060" b="2374"/>
          <a:stretch/>
        </p:blipFill>
        <p:spPr>
          <a:xfrm>
            <a:off x="7951303" y="-1"/>
            <a:ext cx="4240696" cy="6858002"/>
          </a:xfrm>
          <a:prstGeom prst="rect">
            <a:avLst/>
          </a:prstGeom>
        </p:spPr>
      </p:pic>
      <p:sp>
        <p:nvSpPr>
          <p:cNvPr id="2" name="Rectangle 1">
            <a:extLst>
              <a:ext uri="{FF2B5EF4-FFF2-40B4-BE49-F238E27FC236}">
                <a16:creationId xmlns:a16="http://schemas.microsoft.com/office/drawing/2014/main" id="{9FD842E5-C781-5F2E-803B-5842525DEC2F}"/>
              </a:ext>
            </a:extLst>
          </p:cNvPr>
          <p:cNvSpPr/>
          <p:nvPr userDrawn="1"/>
        </p:nvSpPr>
        <p:spPr>
          <a:xfrm>
            <a:off x="7951305" y="-1"/>
            <a:ext cx="42406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B597787-5363-50FF-A3C1-D7ABBB736F4B}"/>
              </a:ext>
            </a:extLst>
          </p:cNvPr>
          <p:cNvSpPr>
            <a:spLocks noGrp="1"/>
          </p:cNvSpPr>
          <p:nvPr>
            <p:ph type="title"/>
          </p:nvPr>
        </p:nvSpPr>
        <p:spPr>
          <a:xfrm>
            <a:off x="838200" y="-1"/>
            <a:ext cx="2774243" cy="6858001"/>
          </a:xfrm>
        </p:spPr>
        <p:txBody>
          <a:bodyPr anchor="ctr" anchorCtr="0"/>
          <a:lstStyle/>
          <a:p>
            <a:r>
              <a:rPr lang="en-GB"/>
              <a:t>Click to edit Master title style</a:t>
            </a:r>
            <a:endParaRPr lang="en-US"/>
          </a:p>
        </p:txBody>
      </p:sp>
      <p:sp>
        <p:nvSpPr>
          <p:cNvPr id="9" name="Text Placeholder 8">
            <a:extLst>
              <a:ext uri="{FF2B5EF4-FFF2-40B4-BE49-F238E27FC236}">
                <a16:creationId xmlns:a16="http://schemas.microsoft.com/office/drawing/2014/main" id="{9B134EB0-6665-1118-EE90-3B225CF89940}"/>
              </a:ext>
            </a:extLst>
          </p:cNvPr>
          <p:cNvSpPr>
            <a:spLocks noGrp="1"/>
          </p:cNvSpPr>
          <p:nvPr>
            <p:ph type="body" sz="quarter" idx="11"/>
          </p:nvPr>
        </p:nvSpPr>
        <p:spPr>
          <a:xfrm>
            <a:off x="8579557" y="657225"/>
            <a:ext cx="2809168" cy="5435600"/>
          </a:xfrm>
          <a:prstGeom prst="rect">
            <a:avLst/>
          </a:prstGeom>
        </p:spPr>
        <p:txBody>
          <a:bodyPr anchor="ctr" anchorCtr="0"/>
          <a:lstStyle>
            <a:lvl1pPr marL="0" indent="0">
              <a:buFontTx/>
              <a:buNone/>
              <a:defRPr>
                <a:solidFill>
                  <a:schemeClr val="tx1"/>
                </a:solidFill>
              </a:defRPr>
            </a:lvl1pPr>
          </a:lstStyle>
          <a:p>
            <a:pPr lvl="0"/>
            <a:r>
              <a:rPr lang="en-GB" dirty="0"/>
              <a:t>Click to edit Master text styles</a:t>
            </a:r>
            <a:endParaRPr lang="en-US" dirty="0"/>
          </a:p>
        </p:txBody>
      </p:sp>
      <p:sp>
        <p:nvSpPr>
          <p:cNvPr id="5" name="Picture Placeholder 4">
            <a:extLst>
              <a:ext uri="{FF2B5EF4-FFF2-40B4-BE49-F238E27FC236}">
                <a16:creationId xmlns:a16="http://schemas.microsoft.com/office/drawing/2014/main" id="{CE6CC86B-00FB-D2F5-ABCA-43B32CE0A90D}"/>
              </a:ext>
            </a:extLst>
          </p:cNvPr>
          <p:cNvSpPr>
            <a:spLocks noGrp="1"/>
          </p:cNvSpPr>
          <p:nvPr>
            <p:ph type="pic" sz="quarter" idx="10" hasCustomPrompt="1"/>
          </p:nvPr>
        </p:nvSpPr>
        <p:spPr>
          <a:xfrm>
            <a:off x="4240696" y="1"/>
            <a:ext cx="3710608" cy="6857999"/>
          </a:xfrm>
          <a:custGeom>
            <a:avLst/>
            <a:gdLst>
              <a:gd name="connsiteX0" fmla="*/ 0 w 3710608"/>
              <a:gd name="connsiteY0" fmla="*/ 0 h 6857999"/>
              <a:gd name="connsiteX1" fmla="*/ 3710608 w 3710608"/>
              <a:gd name="connsiteY1" fmla="*/ 0 h 6857999"/>
              <a:gd name="connsiteX2" fmla="*/ 3710608 w 3710608"/>
              <a:gd name="connsiteY2" fmla="*/ 6857999 h 6857999"/>
              <a:gd name="connsiteX3" fmla="*/ 1080008 w 3710608"/>
              <a:gd name="connsiteY3" fmla="*/ 6857999 h 6857999"/>
              <a:gd name="connsiteX4" fmla="*/ 0 w 3710608"/>
              <a:gd name="connsiteY4" fmla="*/ 5778003 h 6857999"/>
              <a:gd name="connsiteX5" fmla="*/ 0 w 3710608"/>
              <a:gd name="connsiteY5" fmla="*/ 2835797 h 6857999"/>
              <a:gd name="connsiteX6" fmla="*/ 0 w 3710608"/>
              <a:gd name="connsiteY6" fmla="*/ 261181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0608" h="6857999">
                <a:moveTo>
                  <a:pt x="0" y="0"/>
                </a:moveTo>
                <a:lnTo>
                  <a:pt x="3710608" y="0"/>
                </a:lnTo>
                <a:lnTo>
                  <a:pt x="3710608" y="6857999"/>
                </a:lnTo>
                <a:lnTo>
                  <a:pt x="1080008" y="6857999"/>
                </a:lnTo>
                <a:cubicBezTo>
                  <a:pt x="483540" y="6857999"/>
                  <a:pt x="0" y="6374471"/>
                  <a:pt x="0" y="5778003"/>
                </a:cubicBezTo>
                <a:lnTo>
                  <a:pt x="0" y="2835797"/>
                </a:lnTo>
                <a:lnTo>
                  <a:pt x="0" y="2611817"/>
                </a:ln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dirty="0"/>
              <a:t>Drag and Drop your picture here</a:t>
            </a:r>
          </a:p>
        </p:txBody>
      </p:sp>
      <p:sp>
        <p:nvSpPr>
          <p:cNvPr id="8" name="Slide Number Placeholder 5">
            <a:extLst>
              <a:ext uri="{FF2B5EF4-FFF2-40B4-BE49-F238E27FC236}">
                <a16:creationId xmlns:a16="http://schemas.microsoft.com/office/drawing/2014/main" id="{92B67F4E-F39B-C469-F0FC-A59AD24F3C1F}"/>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DCAC6A8E-FCDE-E8DE-6820-DC6FDF3496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2" y="6370788"/>
            <a:ext cx="1633026" cy="352646"/>
          </a:xfrm>
          <a:prstGeom prst="rect">
            <a:avLst/>
          </a:prstGeom>
        </p:spPr>
      </p:pic>
    </p:spTree>
    <p:extLst>
      <p:ext uri="{BB962C8B-B14F-4D97-AF65-F5344CB8AC3E}">
        <p14:creationId xmlns:p14="http://schemas.microsoft.com/office/powerpoint/2010/main" val="24536412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ird Split Page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D842E5-C781-5F2E-803B-5842525DEC2F}"/>
              </a:ext>
            </a:extLst>
          </p:cNvPr>
          <p:cNvSpPr/>
          <p:nvPr userDrawn="1"/>
        </p:nvSpPr>
        <p:spPr>
          <a:xfrm>
            <a:off x="7951305" y="-1"/>
            <a:ext cx="424069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B597787-5363-50FF-A3C1-D7ABBB736F4B}"/>
              </a:ext>
            </a:extLst>
          </p:cNvPr>
          <p:cNvSpPr>
            <a:spLocks noGrp="1"/>
          </p:cNvSpPr>
          <p:nvPr>
            <p:ph type="title"/>
          </p:nvPr>
        </p:nvSpPr>
        <p:spPr>
          <a:xfrm>
            <a:off x="838200" y="-1"/>
            <a:ext cx="2774243" cy="6858001"/>
          </a:xfrm>
        </p:spPr>
        <p:txBody>
          <a:bodyPr anchor="ctr" anchorCtr="0"/>
          <a:lstStyle/>
          <a:p>
            <a:r>
              <a:rPr lang="en-GB"/>
              <a:t>Click to edit Master title style</a:t>
            </a:r>
            <a:endParaRPr lang="en-US"/>
          </a:p>
        </p:txBody>
      </p:sp>
      <p:sp>
        <p:nvSpPr>
          <p:cNvPr id="9" name="Text Placeholder 8">
            <a:extLst>
              <a:ext uri="{FF2B5EF4-FFF2-40B4-BE49-F238E27FC236}">
                <a16:creationId xmlns:a16="http://schemas.microsoft.com/office/drawing/2014/main" id="{9B134EB0-6665-1118-EE90-3B225CF89940}"/>
              </a:ext>
            </a:extLst>
          </p:cNvPr>
          <p:cNvSpPr>
            <a:spLocks noGrp="1"/>
          </p:cNvSpPr>
          <p:nvPr>
            <p:ph type="body" sz="quarter" idx="11"/>
          </p:nvPr>
        </p:nvSpPr>
        <p:spPr>
          <a:xfrm>
            <a:off x="8579557" y="657225"/>
            <a:ext cx="2809168" cy="5435600"/>
          </a:xfrm>
          <a:prstGeom prst="rect">
            <a:avLst/>
          </a:prstGeom>
        </p:spPr>
        <p:txBody>
          <a:bodyPr anchor="ctr" anchorCtr="0"/>
          <a:lstStyle>
            <a:lvl1pPr marL="0" indent="0">
              <a:buFontTx/>
              <a:buNone/>
              <a:defRPr>
                <a:solidFill>
                  <a:schemeClr val="tx1"/>
                </a:solidFill>
              </a:defRPr>
            </a:lvl1pPr>
          </a:lstStyle>
          <a:p>
            <a:pPr lvl="0"/>
            <a:r>
              <a:rPr lang="en-GB" dirty="0"/>
              <a:t>Click to edit Master text styles</a:t>
            </a:r>
            <a:endParaRPr lang="en-US" dirty="0"/>
          </a:p>
        </p:txBody>
      </p:sp>
      <p:sp>
        <p:nvSpPr>
          <p:cNvPr id="5" name="Picture Placeholder 4">
            <a:extLst>
              <a:ext uri="{FF2B5EF4-FFF2-40B4-BE49-F238E27FC236}">
                <a16:creationId xmlns:a16="http://schemas.microsoft.com/office/drawing/2014/main" id="{0EAFAA56-3FA3-BCC4-FB8B-43CEC9AEDBB3}"/>
              </a:ext>
            </a:extLst>
          </p:cNvPr>
          <p:cNvSpPr>
            <a:spLocks noGrp="1"/>
          </p:cNvSpPr>
          <p:nvPr>
            <p:ph type="pic" sz="quarter" idx="10" hasCustomPrompt="1"/>
          </p:nvPr>
        </p:nvSpPr>
        <p:spPr>
          <a:xfrm>
            <a:off x="4240696" y="1"/>
            <a:ext cx="3710608" cy="6857999"/>
          </a:xfrm>
          <a:custGeom>
            <a:avLst/>
            <a:gdLst>
              <a:gd name="connsiteX0" fmla="*/ 0 w 3710608"/>
              <a:gd name="connsiteY0" fmla="*/ 0 h 6857999"/>
              <a:gd name="connsiteX1" fmla="*/ 3710608 w 3710608"/>
              <a:gd name="connsiteY1" fmla="*/ 0 h 6857999"/>
              <a:gd name="connsiteX2" fmla="*/ 3710608 w 3710608"/>
              <a:gd name="connsiteY2" fmla="*/ 6857999 h 6857999"/>
              <a:gd name="connsiteX3" fmla="*/ 1080008 w 3710608"/>
              <a:gd name="connsiteY3" fmla="*/ 6857999 h 6857999"/>
              <a:gd name="connsiteX4" fmla="*/ 0 w 3710608"/>
              <a:gd name="connsiteY4" fmla="*/ 5778003 h 6857999"/>
              <a:gd name="connsiteX5" fmla="*/ 0 w 3710608"/>
              <a:gd name="connsiteY5" fmla="*/ 2835797 h 6857999"/>
              <a:gd name="connsiteX6" fmla="*/ 0 w 3710608"/>
              <a:gd name="connsiteY6" fmla="*/ 261181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0608" h="6857999">
                <a:moveTo>
                  <a:pt x="0" y="0"/>
                </a:moveTo>
                <a:lnTo>
                  <a:pt x="3710608" y="0"/>
                </a:lnTo>
                <a:lnTo>
                  <a:pt x="3710608" y="6857999"/>
                </a:lnTo>
                <a:lnTo>
                  <a:pt x="1080008" y="6857999"/>
                </a:lnTo>
                <a:cubicBezTo>
                  <a:pt x="483540" y="6857999"/>
                  <a:pt x="0" y="6374471"/>
                  <a:pt x="0" y="5778003"/>
                </a:cubicBezTo>
                <a:lnTo>
                  <a:pt x="0" y="2835797"/>
                </a:lnTo>
                <a:lnTo>
                  <a:pt x="0" y="2611817"/>
                </a:ln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dirty="0"/>
              <a:t>Drag and Drop your picture here</a:t>
            </a:r>
          </a:p>
        </p:txBody>
      </p:sp>
      <p:sp>
        <p:nvSpPr>
          <p:cNvPr id="7" name="Slide Number Placeholder 5">
            <a:extLst>
              <a:ext uri="{FF2B5EF4-FFF2-40B4-BE49-F238E27FC236}">
                <a16:creationId xmlns:a16="http://schemas.microsoft.com/office/drawing/2014/main" id="{3AAF83F8-CED5-B452-161B-6A971654EEC8}"/>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50F7B3F1-4C8C-0A2B-7AD8-78C40A6426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6"/>
          </a:xfrm>
          <a:prstGeom prst="rect">
            <a:avLst/>
          </a:prstGeom>
        </p:spPr>
      </p:pic>
    </p:spTree>
    <p:extLst>
      <p:ext uri="{BB962C8B-B14F-4D97-AF65-F5344CB8AC3E}">
        <p14:creationId xmlns:p14="http://schemas.microsoft.com/office/powerpoint/2010/main" val="21775573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ird Split Page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D842E5-C781-5F2E-803B-5842525DEC2F}"/>
              </a:ext>
            </a:extLst>
          </p:cNvPr>
          <p:cNvSpPr/>
          <p:nvPr userDrawn="1"/>
        </p:nvSpPr>
        <p:spPr>
          <a:xfrm>
            <a:off x="7951305" y="-1"/>
            <a:ext cx="42406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B597787-5363-50FF-A3C1-D7ABBB736F4B}"/>
              </a:ext>
            </a:extLst>
          </p:cNvPr>
          <p:cNvSpPr>
            <a:spLocks noGrp="1"/>
          </p:cNvSpPr>
          <p:nvPr>
            <p:ph type="title"/>
          </p:nvPr>
        </p:nvSpPr>
        <p:spPr>
          <a:xfrm>
            <a:off x="838200" y="-1"/>
            <a:ext cx="2774243" cy="6858001"/>
          </a:xfrm>
        </p:spPr>
        <p:txBody>
          <a:bodyPr anchor="ctr" anchorCtr="0"/>
          <a:lstStyle/>
          <a:p>
            <a:r>
              <a:rPr lang="en-GB"/>
              <a:t>Click to edit Master title style</a:t>
            </a:r>
            <a:endParaRPr lang="en-US"/>
          </a:p>
        </p:txBody>
      </p:sp>
      <p:sp>
        <p:nvSpPr>
          <p:cNvPr id="9" name="Text Placeholder 8">
            <a:extLst>
              <a:ext uri="{FF2B5EF4-FFF2-40B4-BE49-F238E27FC236}">
                <a16:creationId xmlns:a16="http://schemas.microsoft.com/office/drawing/2014/main" id="{9B134EB0-6665-1118-EE90-3B225CF89940}"/>
              </a:ext>
            </a:extLst>
          </p:cNvPr>
          <p:cNvSpPr>
            <a:spLocks noGrp="1"/>
          </p:cNvSpPr>
          <p:nvPr>
            <p:ph type="body" sz="quarter" idx="11"/>
          </p:nvPr>
        </p:nvSpPr>
        <p:spPr>
          <a:xfrm>
            <a:off x="8579557" y="657225"/>
            <a:ext cx="2809168" cy="5435600"/>
          </a:xfrm>
          <a:prstGeom prst="rect">
            <a:avLst/>
          </a:prstGeom>
        </p:spPr>
        <p:txBody>
          <a:bodyPr anchor="ctr" anchorCtr="0"/>
          <a:lstStyle>
            <a:lvl1pPr marL="0" indent="0">
              <a:buFontTx/>
              <a:buNone/>
              <a:defRPr>
                <a:solidFill>
                  <a:schemeClr val="bg1"/>
                </a:solidFill>
              </a:defRPr>
            </a:lvl1pPr>
          </a:lstStyle>
          <a:p>
            <a:pPr lvl="0"/>
            <a:r>
              <a:rPr lang="en-GB" dirty="0"/>
              <a:t>Click to edit Master text styles</a:t>
            </a:r>
            <a:endParaRPr lang="en-US" dirty="0"/>
          </a:p>
        </p:txBody>
      </p:sp>
      <p:sp>
        <p:nvSpPr>
          <p:cNvPr id="5" name="Picture Placeholder 4">
            <a:extLst>
              <a:ext uri="{FF2B5EF4-FFF2-40B4-BE49-F238E27FC236}">
                <a16:creationId xmlns:a16="http://schemas.microsoft.com/office/drawing/2014/main" id="{028D8CF5-7AD6-2945-4699-D943BA327575}"/>
              </a:ext>
            </a:extLst>
          </p:cNvPr>
          <p:cNvSpPr>
            <a:spLocks noGrp="1"/>
          </p:cNvSpPr>
          <p:nvPr>
            <p:ph type="pic" sz="quarter" idx="10" hasCustomPrompt="1"/>
          </p:nvPr>
        </p:nvSpPr>
        <p:spPr>
          <a:xfrm>
            <a:off x="4240696" y="1"/>
            <a:ext cx="3710608" cy="6857999"/>
          </a:xfrm>
          <a:custGeom>
            <a:avLst/>
            <a:gdLst>
              <a:gd name="connsiteX0" fmla="*/ 0 w 3710608"/>
              <a:gd name="connsiteY0" fmla="*/ 0 h 6857999"/>
              <a:gd name="connsiteX1" fmla="*/ 3710608 w 3710608"/>
              <a:gd name="connsiteY1" fmla="*/ 0 h 6857999"/>
              <a:gd name="connsiteX2" fmla="*/ 3710608 w 3710608"/>
              <a:gd name="connsiteY2" fmla="*/ 6857999 h 6857999"/>
              <a:gd name="connsiteX3" fmla="*/ 1080008 w 3710608"/>
              <a:gd name="connsiteY3" fmla="*/ 6857999 h 6857999"/>
              <a:gd name="connsiteX4" fmla="*/ 0 w 3710608"/>
              <a:gd name="connsiteY4" fmla="*/ 5778003 h 6857999"/>
              <a:gd name="connsiteX5" fmla="*/ 0 w 3710608"/>
              <a:gd name="connsiteY5" fmla="*/ 2835797 h 6857999"/>
              <a:gd name="connsiteX6" fmla="*/ 0 w 3710608"/>
              <a:gd name="connsiteY6" fmla="*/ 261181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0608" h="6857999">
                <a:moveTo>
                  <a:pt x="0" y="0"/>
                </a:moveTo>
                <a:lnTo>
                  <a:pt x="3710608" y="0"/>
                </a:lnTo>
                <a:lnTo>
                  <a:pt x="3710608" y="6857999"/>
                </a:lnTo>
                <a:lnTo>
                  <a:pt x="1080008" y="6857999"/>
                </a:lnTo>
                <a:cubicBezTo>
                  <a:pt x="483540" y="6857999"/>
                  <a:pt x="0" y="6374471"/>
                  <a:pt x="0" y="5778003"/>
                </a:cubicBezTo>
                <a:lnTo>
                  <a:pt x="0" y="2835797"/>
                </a:lnTo>
                <a:lnTo>
                  <a:pt x="0" y="2611817"/>
                </a:ln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dirty="0"/>
              <a:t>Drag and Drop your picture here</a:t>
            </a:r>
          </a:p>
        </p:txBody>
      </p:sp>
      <p:sp>
        <p:nvSpPr>
          <p:cNvPr id="7" name="Slide Number Placeholder 5">
            <a:extLst>
              <a:ext uri="{FF2B5EF4-FFF2-40B4-BE49-F238E27FC236}">
                <a16:creationId xmlns:a16="http://schemas.microsoft.com/office/drawing/2014/main" id="{8ACBDC9B-EF94-360B-41EC-71522537BE3C}"/>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FCAC02CF-6F97-4E8B-3B1A-C4DFC2BB6A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6"/>
          </a:xfrm>
          <a:prstGeom prst="rect">
            <a:avLst/>
          </a:prstGeom>
        </p:spPr>
      </p:pic>
    </p:spTree>
    <p:extLst>
      <p:ext uri="{BB962C8B-B14F-4D97-AF65-F5344CB8AC3E}">
        <p14:creationId xmlns:p14="http://schemas.microsoft.com/office/powerpoint/2010/main" val="4226639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ircle pullouts">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4" name="Picture Placeholder 3">
            <a:extLst>
              <a:ext uri="{FF2B5EF4-FFF2-40B4-BE49-F238E27FC236}">
                <a16:creationId xmlns:a16="http://schemas.microsoft.com/office/drawing/2014/main" id="{8FC43A3D-42D6-4D7A-A176-160CFA033DFC}"/>
              </a:ext>
            </a:extLst>
          </p:cNvPr>
          <p:cNvSpPr>
            <a:spLocks noGrp="1"/>
          </p:cNvSpPr>
          <p:nvPr>
            <p:ph type="pic" sz="quarter" idx="10" hasCustomPrompt="1"/>
          </p:nvPr>
        </p:nvSpPr>
        <p:spPr>
          <a:xfrm>
            <a:off x="4933950" y="1464359"/>
            <a:ext cx="2324100" cy="23241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dirty="0"/>
              <a:t>Drag and Drop your picture here</a:t>
            </a:r>
          </a:p>
        </p:txBody>
      </p:sp>
      <p:sp>
        <p:nvSpPr>
          <p:cNvPr id="5" name="Picture Placeholder 4">
            <a:extLst>
              <a:ext uri="{FF2B5EF4-FFF2-40B4-BE49-F238E27FC236}">
                <a16:creationId xmlns:a16="http://schemas.microsoft.com/office/drawing/2014/main" id="{D26D3E94-9746-4F33-BBDB-AD7931678200}"/>
              </a:ext>
            </a:extLst>
          </p:cNvPr>
          <p:cNvSpPr>
            <a:spLocks noGrp="1"/>
          </p:cNvSpPr>
          <p:nvPr>
            <p:ph type="pic" sz="quarter" idx="11" hasCustomPrompt="1"/>
          </p:nvPr>
        </p:nvSpPr>
        <p:spPr>
          <a:xfrm>
            <a:off x="8115300" y="1464359"/>
            <a:ext cx="2324100" cy="23241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dirty="0"/>
              <a:t>Drag and Drop your picture here</a:t>
            </a:r>
          </a:p>
        </p:txBody>
      </p:sp>
      <p:sp>
        <p:nvSpPr>
          <p:cNvPr id="6" name="Picture Placeholder 5">
            <a:extLst>
              <a:ext uri="{FF2B5EF4-FFF2-40B4-BE49-F238E27FC236}">
                <a16:creationId xmlns:a16="http://schemas.microsoft.com/office/drawing/2014/main" id="{FEB83EAB-2509-4293-8AA4-2B055FD9376F}"/>
              </a:ext>
            </a:extLst>
          </p:cNvPr>
          <p:cNvSpPr>
            <a:spLocks noGrp="1"/>
          </p:cNvSpPr>
          <p:nvPr>
            <p:ph type="pic" sz="quarter" idx="12" hasCustomPrompt="1"/>
          </p:nvPr>
        </p:nvSpPr>
        <p:spPr>
          <a:xfrm>
            <a:off x="1752600" y="1464359"/>
            <a:ext cx="2324100" cy="23241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dirty="0"/>
              <a:t>Drag and Drop your picture here</a:t>
            </a:r>
          </a:p>
        </p:txBody>
      </p:sp>
      <p:sp>
        <p:nvSpPr>
          <p:cNvPr id="16" name="Text Placeholder 5">
            <a:extLst>
              <a:ext uri="{FF2B5EF4-FFF2-40B4-BE49-F238E27FC236}">
                <a16:creationId xmlns:a16="http://schemas.microsoft.com/office/drawing/2014/main" id="{0814E283-8E6A-8DA0-5330-9D9826CAC94A}"/>
              </a:ext>
            </a:extLst>
          </p:cNvPr>
          <p:cNvSpPr>
            <a:spLocks noGrp="1"/>
          </p:cNvSpPr>
          <p:nvPr>
            <p:ph type="body" sz="quarter" idx="14" hasCustomPrompt="1"/>
          </p:nvPr>
        </p:nvSpPr>
        <p:spPr>
          <a:xfrm>
            <a:off x="1752600" y="4334345"/>
            <a:ext cx="2324099" cy="1355255"/>
          </a:xfrm>
          <a:prstGeom prst="rect">
            <a:avLst/>
          </a:prstGeom>
        </p:spPr>
        <p:txBody>
          <a:bodyPr>
            <a:noAutofit/>
          </a:bodyPr>
          <a:lstStyle>
            <a:lvl1pPr marL="0" indent="0" algn="ctr">
              <a:buNone/>
              <a:defRPr sz="2400" b="0">
                <a:solidFill>
                  <a:schemeClr val="tx1"/>
                </a:solidFill>
              </a:defRPr>
            </a:lvl1pPr>
          </a:lstStyle>
          <a:p>
            <a:pPr lvl="0"/>
            <a:r>
              <a:rPr lang="en-GB" dirty="0"/>
              <a:t>Insert copy here</a:t>
            </a:r>
            <a:endParaRPr lang="en-US" dirty="0"/>
          </a:p>
        </p:txBody>
      </p:sp>
      <p:sp>
        <p:nvSpPr>
          <p:cNvPr id="18" name="Text Placeholder 5">
            <a:extLst>
              <a:ext uri="{FF2B5EF4-FFF2-40B4-BE49-F238E27FC236}">
                <a16:creationId xmlns:a16="http://schemas.microsoft.com/office/drawing/2014/main" id="{5961FF62-4E92-1FA8-5F31-D74501B08A1D}"/>
              </a:ext>
            </a:extLst>
          </p:cNvPr>
          <p:cNvSpPr>
            <a:spLocks noGrp="1"/>
          </p:cNvSpPr>
          <p:nvPr>
            <p:ph type="body" sz="quarter" idx="15" hasCustomPrompt="1"/>
          </p:nvPr>
        </p:nvSpPr>
        <p:spPr>
          <a:xfrm>
            <a:off x="1752600" y="3975459"/>
            <a:ext cx="2324099" cy="434623"/>
          </a:xfrm>
          <a:prstGeom prst="rect">
            <a:avLst/>
          </a:prstGeom>
        </p:spPr>
        <p:txBody>
          <a:bodyPr>
            <a:noAutofit/>
          </a:bodyPr>
          <a:lstStyle>
            <a:lvl1pPr marL="0" indent="0" algn="ctr">
              <a:buNone/>
              <a:defRPr sz="2400" b="1">
                <a:solidFill>
                  <a:schemeClr val="tx2"/>
                </a:solidFill>
              </a:defRPr>
            </a:lvl1pPr>
          </a:lstStyle>
          <a:p>
            <a:pPr lvl="0"/>
            <a:r>
              <a:rPr lang="en-GB" dirty="0"/>
              <a:t>Insert title here</a:t>
            </a:r>
            <a:endParaRPr lang="en-US" dirty="0"/>
          </a:p>
        </p:txBody>
      </p:sp>
      <p:sp>
        <p:nvSpPr>
          <p:cNvPr id="19" name="Text Placeholder 5">
            <a:extLst>
              <a:ext uri="{FF2B5EF4-FFF2-40B4-BE49-F238E27FC236}">
                <a16:creationId xmlns:a16="http://schemas.microsoft.com/office/drawing/2014/main" id="{A6BC15DF-FCB9-CA84-2292-D71541473402}"/>
              </a:ext>
            </a:extLst>
          </p:cNvPr>
          <p:cNvSpPr>
            <a:spLocks noGrp="1"/>
          </p:cNvSpPr>
          <p:nvPr>
            <p:ph type="body" sz="quarter" idx="16" hasCustomPrompt="1"/>
          </p:nvPr>
        </p:nvSpPr>
        <p:spPr>
          <a:xfrm>
            <a:off x="4933951" y="4334345"/>
            <a:ext cx="2324099" cy="1355255"/>
          </a:xfrm>
          <a:prstGeom prst="rect">
            <a:avLst/>
          </a:prstGeom>
        </p:spPr>
        <p:txBody>
          <a:bodyPr>
            <a:noAutofit/>
          </a:bodyPr>
          <a:lstStyle>
            <a:lvl1pPr marL="0" indent="0" algn="ctr">
              <a:buNone/>
              <a:defRPr sz="2400" b="0">
                <a:solidFill>
                  <a:schemeClr val="tx1"/>
                </a:solidFill>
              </a:defRPr>
            </a:lvl1pPr>
          </a:lstStyle>
          <a:p>
            <a:pPr lvl="0"/>
            <a:r>
              <a:rPr lang="en-GB" dirty="0"/>
              <a:t>Insert copy here</a:t>
            </a:r>
            <a:endParaRPr lang="en-US" dirty="0"/>
          </a:p>
        </p:txBody>
      </p:sp>
      <p:sp>
        <p:nvSpPr>
          <p:cNvPr id="20" name="Text Placeholder 5">
            <a:extLst>
              <a:ext uri="{FF2B5EF4-FFF2-40B4-BE49-F238E27FC236}">
                <a16:creationId xmlns:a16="http://schemas.microsoft.com/office/drawing/2014/main" id="{87082B2E-248A-2E06-035C-8E9D3846A478}"/>
              </a:ext>
            </a:extLst>
          </p:cNvPr>
          <p:cNvSpPr>
            <a:spLocks noGrp="1"/>
          </p:cNvSpPr>
          <p:nvPr>
            <p:ph type="body" sz="quarter" idx="17" hasCustomPrompt="1"/>
          </p:nvPr>
        </p:nvSpPr>
        <p:spPr>
          <a:xfrm>
            <a:off x="4933951" y="3975459"/>
            <a:ext cx="2324099" cy="434623"/>
          </a:xfrm>
          <a:prstGeom prst="rect">
            <a:avLst/>
          </a:prstGeom>
        </p:spPr>
        <p:txBody>
          <a:bodyPr>
            <a:noAutofit/>
          </a:bodyPr>
          <a:lstStyle>
            <a:lvl1pPr marL="0" indent="0" algn="ctr">
              <a:buNone/>
              <a:defRPr sz="2400" b="1">
                <a:solidFill>
                  <a:schemeClr val="tx2"/>
                </a:solidFill>
              </a:defRPr>
            </a:lvl1pPr>
          </a:lstStyle>
          <a:p>
            <a:pPr lvl="0"/>
            <a:r>
              <a:rPr lang="en-GB" dirty="0"/>
              <a:t>Insert title here</a:t>
            </a:r>
            <a:endParaRPr lang="en-US" dirty="0"/>
          </a:p>
        </p:txBody>
      </p:sp>
      <p:sp>
        <p:nvSpPr>
          <p:cNvPr id="21" name="Text Placeholder 5">
            <a:extLst>
              <a:ext uri="{FF2B5EF4-FFF2-40B4-BE49-F238E27FC236}">
                <a16:creationId xmlns:a16="http://schemas.microsoft.com/office/drawing/2014/main" id="{F0E5AB8C-86B4-0DCE-E95E-29271ADC6757}"/>
              </a:ext>
            </a:extLst>
          </p:cNvPr>
          <p:cNvSpPr>
            <a:spLocks noGrp="1"/>
          </p:cNvSpPr>
          <p:nvPr>
            <p:ph type="body" sz="quarter" idx="18" hasCustomPrompt="1"/>
          </p:nvPr>
        </p:nvSpPr>
        <p:spPr>
          <a:xfrm>
            <a:off x="8115301" y="4334345"/>
            <a:ext cx="2324099" cy="1355255"/>
          </a:xfrm>
          <a:prstGeom prst="rect">
            <a:avLst/>
          </a:prstGeom>
        </p:spPr>
        <p:txBody>
          <a:bodyPr>
            <a:noAutofit/>
          </a:bodyPr>
          <a:lstStyle>
            <a:lvl1pPr marL="0" indent="0" algn="ctr">
              <a:buNone/>
              <a:defRPr sz="2400" b="0">
                <a:solidFill>
                  <a:schemeClr val="tx1"/>
                </a:solidFill>
              </a:defRPr>
            </a:lvl1pPr>
          </a:lstStyle>
          <a:p>
            <a:pPr lvl="0"/>
            <a:r>
              <a:rPr lang="en-GB" dirty="0"/>
              <a:t>Insert copy here</a:t>
            </a:r>
            <a:endParaRPr lang="en-US" dirty="0"/>
          </a:p>
        </p:txBody>
      </p:sp>
      <p:sp>
        <p:nvSpPr>
          <p:cNvPr id="22" name="Text Placeholder 5">
            <a:extLst>
              <a:ext uri="{FF2B5EF4-FFF2-40B4-BE49-F238E27FC236}">
                <a16:creationId xmlns:a16="http://schemas.microsoft.com/office/drawing/2014/main" id="{46EDCD05-5923-10C8-46AA-13C162F54326}"/>
              </a:ext>
            </a:extLst>
          </p:cNvPr>
          <p:cNvSpPr>
            <a:spLocks noGrp="1"/>
          </p:cNvSpPr>
          <p:nvPr>
            <p:ph type="body" sz="quarter" idx="19" hasCustomPrompt="1"/>
          </p:nvPr>
        </p:nvSpPr>
        <p:spPr>
          <a:xfrm>
            <a:off x="8115301" y="3975459"/>
            <a:ext cx="2324099" cy="434623"/>
          </a:xfrm>
          <a:prstGeom prst="rect">
            <a:avLst/>
          </a:prstGeom>
        </p:spPr>
        <p:txBody>
          <a:bodyPr>
            <a:noAutofit/>
          </a:bodyPr>
          <a:lstStyle>
            <a:lvl1pPr marL="0" indent="0" algn="ctr">
              <a:buNone/>
              <a:defRPr sz="2400" b="1">
                <a:solidFill>
                  <a:schemeClr val="tx2"/>
                </a:solidFill>
              </a:defRPr>
            </a:lvl1pPr>
          </a:lstStyle>
          <a:p>
            <a:pPr lvl="0"/>
            <a:r>
              <a:rPr lang="en-GB" dirty="0"/>
              <a:t>Insert title here</a:t>
            </a:r>
            <a:endParaRPr lang="en-US" dirty="0"/>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dirty="0"/>
              <a:t>Click to edit Master title style</a:t>
            </a:r>
            <a:endParaRPr lang="en-US" dirty="0"/>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2" name="Graphic 1">
            <a:extLst>
              <a:ext uri="{FF2B5EF4-FFF2-40B4-BE49-F238E27FC236}">
                <a16:creationId xmlns:a16="http://schemas.microsoft.com/office/drawing/2014/main" id="{1992AA8A-30C6-1668-45FF-22D38CA6AB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4" y="6370788"/>
            <a:ext cx="1633022" cy="352646"/>
          </a:xfrm>
          <a:prstGeom prst="rect">
            <a:avLst/>
          </a:prstGeom>
        </p:spPr>
      </p:pic>
    </p:spTree>
    <p:extLst>
      <p:ext uri="{BB962C8B-B14F-4D97-AF65-F5344CB8AC3E}">
        <p14:creationId xmlns:p14="http://schemas.microsoft.com/office/powerpoint/2010/main" val="24655861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Priority">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16" name="Text Placeholder 5">
            <a:extLst>
              <a:ext uri="{FF2B5EF4-FFF2-40B4-BE49-F238E27FC236}">
                <a16:creationId xmlns:a16="http://schemas.microsoft.com/office/drawing/2014/main" id="{0814E283-8E6A-8DA0-5330-9D9826CAC94A}"/>
              </a:ext>
            </a:extLst>
          </p:cNvPr>
          <p:cNvSpPr>
            <a:spLocks noGrp="1"/>
          </p:cNvSpPr>
          <p:nvPr>
            <p:ph type="body" sz="quarter" idx="14" hasCustomPrompt="1"/>
          </p:nvPr>
        </p:nvSpPr>
        <p:spPr>
          <a:xfrm>
            <a:off x="1752601" y="1832156"/>
            <a:ext cx="2047503" cy="3857445"/>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dirty="0"/>
              <a:t>Insert copy here</a:t>
            </a:r>
            <a:endParaRPr lang="en-US" dirty="0"/>
          </a:p>
        </p:txBody>
      </p:sp>
      <p:sp>
        <p:nvSpPr>
          <p:cNvPr id="18" name="Text Placeholder 5">
            <a:extLst>
              <a:ext uri="{FF2B5EF4-FFF2-40B4-BE49-F238E27FC236}">
                <a16:creationId xmlns:a16="http://schemas.microsoft.com/office/drawing/2014/main" id="{5961FF62-4E92-1FA8-5F31-D74501B08A1D}"/>
              </a:ext>
            </a:extLst>
          </p:cNvPr>
          <p:cNvSpPr>
            <a:spLocks noGrp="1"/>
          </p:cNvSpPr>
          <p:nvPr>
            <p:ph type="body" sz="quarter" idx="15" hasCustomPrompt="1"/>
          </p:nvPr>
        </p:nvSpPr>
        <p:spPr>
          <a:xfrm>
            <a:off x="836878" y="1280316"/>
            <a:ext cx="10515600" cy="434623"/>
          </a:xfrm>
          <a:prstGeom prst="rect">
            <a:avLst/>
          </a:prstGeom>
        </p:spPr>
        <p:txBody>
          <a:bodyPr>
            <a:noAutofit/>
          </a:bodyPr>
          <a:lstStyle>
            <a:lvl1pPr marL="0" indent="0" algn="ctr">
              <a:buNone/>
              <a:defRPr sz="2000" b="1">
                <a:solidFill>
                  <a:schemeClr val="tx2"/>
                </a:solidFill>
              </a:defRPr>
            </a:lvl1pPr>
          </a:lstStyle>
          <a:p>
            <a:pPr lvl="0"/>
            <a:r>
              <a:rPr lang="en-GB" dirty="0"/>
              <a:t>Insert subtitle here</a:t>
            </a:r>
            <a:endParaRPr lang="en-US" dirty="0"/>
          </a:p>
        </p:txBody>
      </p:sp>
      <p:sp>
        <p:nvSpPr>
          <p:cNvPr id="19" name="Text Placeholder 5">
            <a:extLst>
              <a:ext uri="{FF2B5EF4-FFF2-40B4-BE49-F238E27FC236}">
                <a16:creationId xmlns:a16="http://schemas.microsoft.com/office/drawing/2014/main" id="{A6BC15DF-FCB9-CA84-2292-D71541473402}"/>
              </a:ext>
            </a:extLst>
          </p:cNvPr>
          <p:cNvSpPr>
            <a:spLocks noGrp="1"/>
          </p:cNvSpPr>
          <p:nvPr>
            <p:ph type="body" sz="quarter" idx="16" hasCustomPrompt="1"/>
          </p:nvPr>
        </p:nvSpPr>
        <p:spPr>
          <a:xfrm>
            <a:off x="4092204" y="1832156"/>
            <a:ext cx="7260274" cy="3857445"/>
          </a:xfrm>
          <a:prstGeom prst="rect">
            <a:avLst/>
          </a:prstGeom>
        </p:spPr>
        <p:txBody>
          <a:bodyPr>
            <a:noAutofit/>
          </a:bodyPr>
          <a:lstStyle>
            <a:lvl1pPr marL="0" indent="0">
              <a:buNone/>
              <a:defRPr sz="2400" b="0">
                <a:solidFill>
                  <a:schemeClr val="tx1"/>
                </a:solidFill>
              </a:defRPr>
            </a:lvl1pPr>
          </a:lstStyle>
          <a:p>
            <a:pPr lvl="0"/>
            <a:r>
              <a:rPr lang="en-GB" dirty="0"/>
              <a:t>Insert copy here</a:t>
            </a:r>
            <a:endParaRPr lang="en-US" dirty="0"/>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dirty="0"/>
              <a:t>Click to edit Master title style</a:t>
            </a:r>
            <a:endParaRPr lang="en-US" dirty="0"/>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sp>
        <p:nvSpPr>
          <p:cNvPr id="12" name="Vertical Text Placeholder 11">
            <a:extLst>
              <a:ext uri="{FF2B5EF4-FFF2-40B4-BE49-F238E27FC236}">
                <a16:creationId xmlns:a16="http://schemas.microsoft.com/office/drawing/2014/main" id="{BC6470E6-CAE7-E0AE-1625-3FA5F8E9D9A7}"/>
              </a:ext>
            </a:extLst>
          </p:cNvPr>
          <p:cNvSpPr>
            <a:spLocks noGrp="1"/>
          </p:cNvSpPr>
          <p:nvPr>
            <p:ph type="body" orient="vert" sz="quarter" idx="20" hasCustomPrompt="1"/>
          </p:nvPr>
        </p:nvSpPr>
        <p:spPr>
          <a:xfrm rot="10800000">
            <a:off x="838200" y="1832155"/>
            <a:ext cx="622300" cy="3857444"/>
          </a:xfrm>
          <a:solidFill>
            <a:schemeClr val="bg2"/>
          </a:solidFill>
        </p:spPr>
        <p:txBody>
          <a:bodyPr vert="eaVert" anchor="ctr"/>
          <a:lstStyle>
            <a:lvl1pPr marL="0" indent="0" algn="ctr">
              <a:buNone/>
              <a:defRPr b="1">
                <a:solidFill>
                  <a:schemeClr val="tx2"/>
                </a:solidFill>
              </a:defRPr>
            </a:lvl1pPr>
          </a:lstStyle>
          <a:p>
            <a:pPr lvl="0"/>
            <a:r>
              <a:rPr lang="en-GB" dirty="0"/>
              <a:t>Enter heading text</a:t>
            </a:r>
            <a:endParaRPr lang="en-US" dirty="0"/>
          </a:p>
        </p:txBody>
      </p:sp>
      <p:pic>
        <p:nvPicPr>
          <p:cNvPr id="2" name="Graphic 1">
            <a:extLst>
              <a:ext uri="{FF2B5EF4-FFF2-40B4-BE49-F238E27FC236}">
                <a16:creationId xmlns:a16="http://schemas.microsoft.com/office/drawing/2014/main" id="{975502D7-4792-7544-8D44-88AF4C42A1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4" y="6370788"/>
            <a:ext cx="1633022" cy="352646"/>
          </a:xfrm>
          <a:prstGeom prst="rect">
            <a:avLst/>
          </a:prstGeom>
        </p:spPr>
      </p:pic>
    </p:spTree>
    <p:extLst>
      <p:ext uri="{BB962C8B-B14F-4D97-AF65-F5344CB8AC3E}">
        <p14:creationId xmlns:p14="http://schemas.microsoft.com/office/powerpoint/2010/main" val="336787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Priorities">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sz="2400" dirty="0"/>
          </a:p>
        </p:txBody>
      </p:sp>
      <p:sp>
        <p:nvSpPr>
          <p:cNvPr id="16" name="Text Placeholder 5">
            <a:extLst>
              <a:ext uri="{FF2B5EF4-FFF2-40B4-BE49-F238E27FC236}">
                <a16:creationId xmlns:a16="http://schemas.microsoft.com/office/drawing/2014/main" id="{0814E283-8E6A-8DA0-5330-9D9826CAC94A}"/>
              </a:ext>
            </a:extLst>
          </p:cNvPr>
          <p:cNvSpPr>
            <a:spLocks noGrp="1"/>
          </p:cNvSpPr>
          <p:nvPr>
            <p:ph type="body" sz="quarter" idx="14" hasCustomPrompt="1"/>
          </p:nvPr>
        </p:nvSpPr>
        <p:spPr>
          <a:xfrm>
            <a:off x="1752601" y="1832155"/>
            <a:ext cx="2047503" cy="1754984"/>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dirty="0"/>
              <a:t>Insert copy here</a:t>
            </a:r>
            <a:endParaRPr lang="en-US" dirty="0"/>
          </a:p>
        </p:txBody>
      </p:sp>
      <p:sp>
        <p:nvSpPr>
          <p:cNvPr id="19" name="Text Placeholder 5">
            <a:extLst>
              <a:ext uri="{FF2B5EF4-FFF2-40B4-BE49-F238E27FC236}">
                <a16:creationId xmlns:a16="http://schemas.microsoft.com/office/drawing/2014/main" id="{A6BC15DF-FCB9-CA84-2292-D71541473402}"/>
              </a:ext>
            </a:extLst>
          </p:cNvPr>
          <p:cNvSpPr>
            <a:spLocks noGrp="1"/>
          </p:cNvSpPr>
          <p:nvPr>
            <p:ph type="body" sz="quarter" idx="16" hasCustomPrompt="1"/>
          </p:nvPr>
        </p:nvSpPr>
        <p:spPr>
          <a:xfrm>
            <a:off x="4092204" y="1832155"/>
            <a:ext cx="7260274" cy="1754984"/>
          </a:xfrm>
          <a:prstGeom prst="rect">
            <a:avLst/>
          </a:prstGeom>
        </p:spPr>
        <p:txBody>
          <a:bodyPr>
            <a:noAutofit/>
          </a:bodyPr>
          <a:lstStyle>
            <a:lvl1pPr marL="0" indent="0">
              <a:buNone/>
              <a:defRPr sz="2400" b="0">
                <a:solidFill>
                  <a:schemeClr val="tx1"/>
                </a:solidFill>
              </a:defRPr>
            </a:lvl1pPr>
          </a:lstStyle>
          <a:p>
            <a:pPr lvl="0"/>
            <a:r>
              <a:rPr lang="en-GB" dirty="0"/>
              <a:t>Insert copy here</a:t>
            </a:r>
            <a:endParaRPr lang="en-US" dirty="0"/>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dirty="0"/>
              <a:t>Click to edit Master title style</a:t>
            </a:r>
            <a:endParaRPr lang="en-US" dirty="0"/>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sp>
        <p:nvSpPr>
          <p:cNvPr id="12" name="Vertical Text Placeholder 11">
            <a:extLst>
              <a:ext uri="{FF2B5EF4-FFF2-40B4-BE49-F238E27FC236}">
                <a16:creationId xmlns:a16="http://schemas.microsoft.com/office/drawing/2014/main" id="{BC6470E6-CAE7-E0AE-1625-3FA5F8E9D9A7}"/>
              </a:ext>
            </a:extLst>
          </p:cNvPr>
          <p:cNvSpPr>
            <a:spLocks noGrp="1"/>
          </p:cNvSpPr>
          <p:nvPr>
            <p:ph type="body" orient="vert" sz="quarter" idx="20" hasCustomPrompt="1"/>
          </p:nvPr>
        </p:nvSpPr>
        <p:spPr>
          <a:xfrm rot="10800000">
            <a:off x="838200" y="1832154"/>
            <a:ext cx="622300" cy="1754984"/>
          </a:xfrm>
          <a:solidFill>
            <a:schemeClr val="bg2"/>
          </a:solidFill>
        </p:spPr>
        <p:txBody>
          <a:bodyPr vert="eaVert" anchor="ctr"/>
          <a:lstStyle>
            <a:lvl1pPr marL="0" indent="0" algn="ctr">
              <a:buNone/>
              <a:defRPr b="1">
                <a:solidFill>
                  <a:schemeClr val="tx2"/>
                </a:solidFill>
              </a:defRPr>
            </a:lvl1pPr>
          </a:lstStyle>
          <a:p>
            <a:pPr lvl="0"/>
            <a:r>
              <a:rPr lang="en-GB" dirty="0"/>
              <a:t>Heading</a:t>
            </a:r>
            <a:endParaRPr lang="en-US" dirty="0"/>
          </a:p>
        </p:txBody>
      </p:sp>
      <p:sp>
        <p:nvSpPr>
          <p:cNvPr id="9" name="Text Placeholder 5">
            <a:extLst>
              <a:ext uri="{FF2B5EF4-FFF2-40B4-BE49-F238E27FC236}">
                <a16:creationId xmlns:a16="http://schemas.microsoft.com/office/drawing/2014/main" id="{6C4C5B5F-DB0E-6C22-C206-D758BA3CA30F}"/>
              </a:ext>
            </a:extLst>
          </p:cNvPr>
          <p:cNvSpPr>
            <a:spLocks noGrp="1"/>
          </p:cNvSpPr>
          <p:nvPr>
            <p:ph type="body" sz="quarter" idx="15" hasCustomPrompt="1"/>
          </p:nvPr>
        </p:nvSpPr>
        <p:spPr>
          <a:xfrm>
            <a:off x="836878" y="1280316"/>
            <a:ext cx="10515600" cy="434623"/>
          </a:xfrm>
          <a:prstGeom prst="rect">
            <a:avLst/>
          </a:prstGeom>
        </p:spPr>
        <p:txBody>
          <a:bodyPr>
            <a:noAutofit/>
          </a:bodyPr>
          <a:lstStyle>
            <a:lvl1pPr marL="0" indent="0" algn="ctr">
              <a:buNone/>
              <a:defRPr sz="2000" b="1">
                <a:solidFill>
                  <a:schemeClr val="tx2"/>
                </a:solidFill>
              </a:defRPr>
            </a:lvl1pPr>
          </a:lstStyle>
          <a:p>
            <a:pPr lvl="0"/>
            <a:r>
              <a:rPr lang="en-GB" dirty="0"/>
              <a:t>Insert subtitle here</a:t>
            </a:r>
            <a:endParaRPr lang="en-US" dirty="0"/>
          </a:p>
        </p:txBody>
      </p:sp>
      <p:sp>
        <p:nvSpPr>
          <p:cNvPr id="13" name="Text Placeholder 5">
            <a:extLst>
              <a:ext uri="{FF2B5EF4-FFF2-40B4-BE49-F238E27FC236}">
                <a16:creationId xmlns:a16="http://schemas.microsoft.com/office/drawing/2014/main" id="{AA63C7A7-2782-A626-ED2C-5E906BD77670}"/>
              </a:ext>
            </a:extLst>
          </p:cNvPr>
          <p:cNvSpPr>
            <a:spLocks noGrp="1"/>
          </p:cNvSpPr>
          <p:nvPr>
            <p:ph type="body" sz="quarter" idx="25" hasCustomPrompt="1"/>
          </p:nvPr>
        </p:nvSpPr>
        <p:spPr>
          <a:xfrm>
            <a:off x="1752601" y="3934615"/>
            <a:ext cx="2047503" cy="1754984"/>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dirty="0"/>
              <a:t>Insert copy here</a:t>
            </a:r>
            <a:endParaRPr lang="en-US" dirty="0"/>
          </a:p>
        </p:txBody>
      </p:sp>
      <p:sp>
        <p:nvSpPr>
          <p:cNvPr id="14" name="Text Placeholder 5">
            <a:extLst>
              <a:ext uri="{FF2B5EF4-FFF2-40B4-BE49-F238E27FC236}">
                <a16:creationId xmlns:a16="http://schemas.microsoft.com/office/drawing/2014/main" id="{52BE0640-BA86-0994-9A41-6267625ACD6F}"/>
              </a:ext>
            </a:extLst>
          </p:cNvPr>
          <p:cNvSpPr>
            <a:spLocks noGrp="1"/>
          </p:cNvSpPr>
          <p:nvPr>
            <p:ph type="body" sz="quarter" idx="26" hasCustomPrompt="1"/>
          </p:nvPr>
        </p:nvSpPr>
        <p:spPr>
          <a:xfrm>
            <a:off x="4092204" y="3934615"/>
            <a:ext cx="7260274" cy="1754984"/>
          </a:xfrm>
          <a:prstGeom prst="rect">
            <a:avLst/>
          </a:prstGeom>
        </p:spPr>
        <p:txBody>
          <a:bodyPr>
            <a:noAutofit/>
          </a:bodyPr>
          <a:lstStyle>
            <a:lvl1pPr marL="0" indent="0">
              <a:buNone/>
              <a:defRPr sz="2400" b="0">
                <a:solidFill>
                  <a:schemeClr val="tx1"/>
                </a:solidFill>
              </a:defRPr>
            </a:lvl1pPr>
          </a:lstStyle>
          <a:p>
            <a:pPr lvl="0"/>
            <a:r>
              <a:rPr lang="en-GB" dirty="0"/>
              <a:t>Insert copy here</a:t>
            </a:r>
            <a:endParaRPr lang="en-US" dirty="0"/>
          </a:p>
        </p:txBody>
      </p:sp>
      <p:sp>
        <p:nvSpPr>
          <p:cNvPr id="15" name="Vertical Text Placeholder 11">
            <a:extLst>
              <a:ext uri="{FF2B5EF4-FFF2-40B4-BE49-F238E27FC236}">
                <a16:creationId xmlns:a16="http://schemas.microsoft.com/office/drawing/2014/main" id="{1149D09E-53FA-1C57-BE94-5B04A94F2E7C}"/>
              </a:ext>
            </a:extLst>
          </p:cNvPr>
          <p:cNvSpPr>
            <a:spLocks noGrp="1"/>
          </p:cNvSpPr>
          <p:nvPr>
            <p:ph type="body" orient="vert" sz="quarter" idx="27" hasCustomPrompt="1"/>
          </p:nvPr>
        </p:nvSpPr>
        <p:spPr>
          <a:xfrm rot="10800000">
            <a:off x="838200" y="3934614"/>
            <a:ext cx="622300" cy="1754984"/>
          </a:xfrm>
          <a:solidFill>
            <a:schemeClr val="bg2"/>
          </a:solidFill>
        </p:spPr>
        <p:txBody>
          <a:bodyPr vert="eaVert" anchor="ctr"/>
          <a:lstStyle>
            <a:lvl1pPr marL="0" indent="0" algn="ctr">
              <a:buNone/>
              <a:defRPr b="1">
                <a:solidFill>
                  <a:schemeClr val="tx2"/>
                </a:solidFill>
              </a:defRPr>
            </a:lvl1pPr>
          </a:lstStyle>
          <a:p>
            <a:pPr lvl="0"/>
            <a:r>
              <a:rPr lang="en-GB" dirty="0"/>
              <a:t>Heading</a:t>
            </a:r>
            <a:endParaRPr lang="en-US" dirty="0"/>
          </a:p>
        </p:txBody>
      </p:sp>
      <p:pic>
        <p:nvPicPr>
          <p:cNvPr id="2" name="Graphic 1">
            <a:extLst>
              <a:ext uri="{FF2B5EF4-FFF2-40B4-BE49-F238E27FC236}">
                <a16:creationId xmlns:a16="http://schemas.microsoft.com/office/drawing/2014/main" id="{647D3BA7-EA6D-00BA-2A31-291972B42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4" y="6370788"/>
            <a:ext cx="1633022" cy="352646"/>
          </a:xfrm>
          <a:prstGeom prst="rect">
            <a:avLst/>
          </a:prstGeom>
        </p:spPr>
      </p:pic>
    </p:spTree>
    <p:extLst>
      <p:ext uri="{BB962C8B-B14F-4D97-AF65-F5344CB8AC3E}">
        <p14:creationId xmlns:p14="http://schemas.microsoft.com/office/powerpoint/2010/main" val="2911579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chemeClr val="bg1"/>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AD14FDEA-6BD9-C399-7CDB-767209292187}"/>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tx2"/>
          </a:solidFill>
          <a:ln w="12700" cap="flat">
            <a:noFill/>
            <a:prstDash val="solid"/>
            <a:miter/>
          </a:ln>
        </p:spPr>
        <p:txBody>
          <a:bodyPr wrap="square" rtlCol="0" anchor="ctr">
            <a:noAutofit/>
          </a:bodyPr>
          <a:lstStyle/>
          <a:p>
            <a:endParaRPr lang="en-US" dirty="0"/>
          </a:p>
        </p:txBody>
      </p:sp>
      <p:sp>
        <p:nvSpPr>
          <p:cNvPr id="7" name="Freeform 6">
            <a:extLst>
              <a:ext uri="{FF2B5EF4-FFF2-40B4-BE49-F238E27FC236}">
                <a16:creationId xmlns:a16="http://schemas.microsoft.com/office/drawing/2014/main" id="{3A35AC02-5A0E-A18C-A386-E84F936F9BD5}"/>
              </a:ext>
            </a:extLst>
          </p:cNvPr>
          <p:cNvSpPr/>
          <p:nvPr userDrawn="1"/>
        </p:nvSpPr>
        <p:spPr>
          <a:xfrm>
            <a:off x="235482"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blipFill>
            <a:blip r:embed="rId2">
              <a:alphaModFix amt="8000"/>
            </a:blip>
            <a:stretch>
              <a:fillRect t="-21468"/>
            </a:stretch>
          </a:blipFill>
          <a:ln w="12700" cap="flat">
            <a:noFill/>
            <a:prstDash val="solid"/>
            <a:miter/>
          </a:ln>
        </p:spPr>
        <p:txBody>
          <a:bodyPr wrap="square" rtlCol="0" anchor="ctr">
            <a:noAutofit/>
          </a:bodyPr>
          <a:lstStyle/>
          <a:p>
            <a:endParaRPr lang="en-US" dirty="0"/>
          </a:p>
        </p:txBody>
      </p:sp>
      <p:sp>
        <p:nvSpPr>
          <p:cNvPr id="5" name="Text Placeholder 5">
            <a:extLst>
              <a:ext uri="{FF2B5EF4-FFF2-40B4-BE49-F238E27FC236}">
                <a16:creationId xmlns:a16="http://schemas.microsoft.com/office/drawing/2014/main" id="{4E1EFE57-3B67-3290-B45A-E9E37DBC47EA}"/>
              </a:ext>
            </a:extLst>
          </p:cNvPr>
          <p:cNvSpPr>
            <a:spLocks noGrp="1"/>
          </p:cNvSpPr>
          <p:nvPr>
            <p:ph type="body" sz="quarter" idx="13" hasCustomPrompt="1"/>
          </p:nvPr>
        </p:nvSpPr>
        <p:spPr>
          <a:xfrm>
            <a:off x="2700892" y="2386881"/>
            <a:ext cx="6709326" cy="674975"/>
          </a:xfrm>
          <a:prstGeom prst="rect">
            <a:avLst/>
          </a:prstGeom>
        </p:spPr>
        <p:txBody>
          <a:bodyPr>
            <a:noAutofit/>
          </a:bodyPr>
          <a:lstStyle>
            <a:lvl1pPr marL="0" indent="0" algn="l">
              <a:lnSpc>
                <a:spcPct val="100000"/>
              </a:lnSpc>
              <a:spcBef>
                <a:spcPts val="0"/>
              </a:spcBef>
              <a:spcAft>
                <a:spcPts val="1000"/>
              </a:spcAft>
              <a:buNone/>
              <a:defRPr sz="4400" b="1">
                <a:solidFill>
                  <a:schemeClr val="bg1"/>
                </a:solidFill>
              </a:defRPr>
            </a:lvl1pPr>
          </a:lstStyle>
          <a:p>
            <a:pPr lvl="0"/>
            <a:r>
              <a:rPr lang="en-US" dirty="0"/>
              <a:t>Divider Heading Here and Here and Here</a:t>
            </a:r>
          </a:p>
        </p:txBody>
      </p:sp>
      <p:sp>
        <p:nvSpPr>
          <p:cNvPr id="6" name="Text Placeholder 5">
            <a:extLst>
              <a:ext uri="{FF2B5EF4-FFF2-40B4-BE49-F238E27FC236}">
                <a16:creationId xmlns:a16="http://schemas.microsoft.com/office/drawing/2014/main" id="{53403EAB-08C8-F9E5-33E5-3E834E7814EE}"/>
              </a:ext>
            </a:extLst>
          </p:cNvPr>
          <p:cNvSpPr>
            <a:spLocks noGrp="1"/>
          </p:cNvSpPr>
          <p:nvPr>
            <p:ph type="body" sz="quarter" idx="12" hasCustomPrompt="1"/>
          </p:nvPr>
        </p:nvSpPr>
        <p:spPr>
          <a:xfrm>
            <a:off x="2700891" y="5111249"/>
            <a:ext cx="6709326" cy="674975"/>
          </a:xfrm>
          <a:prstGeom prst="rect">
            <a:avLst/>
          </a:prstGeom>
        </p:spPr>
        <p:txBody>
          <a:bodyPr>
            <a:normAutofit/>
          </a:bodyPr>
          <a:lstStyle>
            <a:lvl1pPr marL="0" indent="0">
              <a:lnSpc>
                <a:spcPct val="100000"/>
              </a:lnSpc>
              <a:spcBef>
                <a:spcPts val="0"/>
              </a:spcBef>
              <a:spcAft>
                <a:spcPts val="400"/>
              </a:spcAft>
              <a:buNone/>
              <a:defRPr sz="2800" b="0">
                <a:solidFill>
                  <a:schemeClr val="bg1"/>
                </a:solidFill>
              </a:defRPr>
            </a:lvl1pPr>
          </a:lstStyle>
          <a:p>
            <a:pPr lvl="0"/>
            <a:r>
              <a:rPr lang="en-GB" dirty="0"/>
              <a:t>Insert subtitle here</a:t>
            </a:r>
            <a:endParaRPr lang="en-US" dirty="0"/>
          </a:p>
        </p:txBody>
      </p:sp>
      <p:sp>
        <p:nvSpPr>
          <p:cNvPr id="3" name="Slide Number Placeholder 5">
            <a:extLst>
              <a:ext uri="{FF2B5EF4-FFF2-40B4-BE49-F238E27FC236}">
                <a16:creationId xmlns:a16="http://schemas.microsoft.com/office/drawing/2014/main" id="{FEFD88ED-278C-ADA6-D1AD-D6FDFA43F48C}"/>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7D5B9EE5-0A5C-4100-A97B-F4BAB091D3B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0" y="6370788"/>
            <a:ext cx="1633031" cy="352647"/>
          </a:xfrm>
          <a:prstGeom prst="rect">
            <a:avLst/>
          </a:prstGeom>
        </p:spPr>
      </p:pic>
    </p:spTree>
    <p:extLst>
      <p:ext uri="{BB962C8B-B14F-4D97-AF65-F5344CB8AC3E}">
        <p14:creationId xmlns:p14="http://schemas.microsoft.com/office/powerpoint/2010/main" val="3605334692"/>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Priorities">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16" name="Text Placeholder 5">
            <a:extLst>
              <a:ext uri="{FF2B5EF4-FFF2-40B4-BE49-F238E27FC236}">
                <a16:creationId xmlns:a16="http://schemas.microsoft.com/office/drawing/2014/main" id="{0814E283-8E6A-8DA0-5330-9D9826CAC94A}"/>
              </a:ext>
            </a:extLst>
          </p:cNvPr>
          <p:cNvSpPr>
            <a:spLocks noGrp="1"/>
          </p:cNvSpPr>
          <p:nvPr>
            <p:ph type="body" sz="quarter" idx="14" hasCustomPrompt="1"/>
          </p:nvPr>
        </p:nvSpPr>
        <p:spPr>
          <a:xfrm>
            <a:off x="1621972" y="1832155"/>
            <a:ext cx="2047503" cy="1249166"/>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dirty="0"/>
              <a:t>Insert copy here</a:t>
            </a:r>
            <a:endParaRPr lang="en-US" dirty="0"/>
          </a:p>
        </p:txBody>
      </p:sp>
      <p:sp>
        <p:nvSpPr>
          <p:cNvPr id="19" name="Text Placeholder 5">
            <a:extLst>
              <a:ext uri="{FF2B5EF4-FFF2-40B4-BE49-F238E27FC236}">
                <a16:creationId xmlns:a16="http://schemas.microsoft.com/office/drawing/2014/main" id="{A6BC15DF-FCB9-CA84-2292-D71541473402}"/>
              </a:ext>
            </a:extLst>
          </p:cNvPr>
          <p:cNvSpPr>
            <a:spLocks noGrp="1"/>
          </p:cNvSpPr>
          <p:nvPr>
            <p:ph type="body" sz="quarter" idx="16" hasCustomPrompt="1"/>
          </p:nvPr>
        </p:nvSpPr>
        <p:spPr>
          <a:xfrm>
            <a:off x="3830946" y="1832155"/>
            <a:ext cx="7521532" cy="1249166"/>
          </a:xfrm>
          <a:prstGeom prst="rect">
            <a:avLst/>
          </a:prstGeom>
        </p:spPr>
        <p:txBody>
          <a:bodyPr>
            <a:noAutofit/>
          </a:bodyPr>
          <a:lstStyle>
            <a:lvl1pPr marL="0" indent="0">
              <a:buNone/>
              <a:defRPr sz="2400" b="0">
                <a:solidFill>
                  <a:schemeClr val="tx1"/>
                </a:solidFill>
              </a:defRPr>
            </a:lvl1pPr>
          </a:lstStyle>
          <a:p>
            <a:pPr lvl="0"/>
            <a:r>
              <a:rPr lang="en-GB" dirty="0"/>
              <a:t>Insert copy here</a:t>
            </a:r>
            <a:endParaRPr lang="en-US" dirty="0"/>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dirty="0"/>
              <a:t>Click to edit Master title style</a:t>
            </a:r>
            <a:endParaRPr lang="en-US" dirty="0"/>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sp>
        <p:nvSpPr>
          <p:cNvPr id="12" name="Vertical Text Placeholder 11">
            <a:extLst>
              <a:ext uri="{FF2B5EF4-FFF2-40B4-BE49-F238E27FC236}">
                <a16:creationId xmlns:a16="http://schemas.microsoft.com/office/drawing/2014/main" id="{BC6470E6-CAE7-E0AE-1625-3FA5F8E9D9A7}"/>
              </a:ext>
            </a:extLst>
          </p:cNvPr>
          <p:cNvSpPr>
            <a:spLocks noGrp="1"/>
          </p:cNvSpPr>
          <p:nvPr>
            <p:ph type="body" orient="vert" sz="quarter" idx="20" hasCustomPrompt="1"/>
          </p:nvPr>
        </p:nvSpPr>
        <p:spPr>
          <a:xfrm rot="10800000">
            <a:off x="838200" y="1832153"/>
            <a:ext cx="622300" cy="1249166"/>
          </a:xfrm>
          <a:solidFill>
            <a:schemeClr val="bg2"/>
          </a:solidFill>
        </p:spPr>
        <p:txBody>
          <a:bodyPr vert="eaVert" anchor="ctr"/>
          <a:lstStyle>
            <a:lvl1pPr marL="0" indent="0" algn="ctr">
              <a:buNone/>
              <a:defRPr b="1">
                <a:solidFill>
                  <a:schemeClr val="tx2"/>
                </a:solidFill>
              </a:defRPr>
            </a:lvl1pPr>
          </a:lstStyle>
          <a:p>
            <a:pPr lvl="0"/>
            <a:r>
              <a:rPr lang="en-GB" dirty="0"/>
              <a:t>Heading</a:t>
            </a:r>
            <a:endParaRPr lang="en-US" dirty="0"/>
          </a:p>
        </p:txBody>
      </p:sp>
      <p:sp>
        <p:nvSpPr>
          <p:cNvPr id="20" name="Text Placeholder 5">
            <a:extLst>
              <a:ext uri="{FF2B5EF4-FFF2-40B4-BE49-F238E27FC236}">
                <a16:creationId xmlns:a16="http://schemas.microsoft.com/office/drawing/2014/main" id="{C55A7C16-2C59-0555-6510-A49824D40D68}"/>
              </a:ext>
            </a:extLst>
          </p:cNvPr>
          <p:cNvSpPr>
            <a:spLocks noGrp="1"/>
          </p:cNvSpPr>
          <p:nvPr>
            <p:ph type="body" sz="quarter" idx="21" hasCustomPrompt="1"/>
          </p:nvPr>
        </p:nvSpPr>
        <p:spPr>
          <a:xfrm>
            <a:off x="1621972" y="3136197"/>
            <a:ext cx="2047503" cy="1249166"/>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dirty="0"/>
              <a:t>Insert copy here</a:t>
            </a:r>
            <a:endParaRPr lang="en-US" dirty="0"/>
          </a:p>
        </p:txBody>
      </p:sp>
      <p:sp>
        <p:nvSpPr>
          <p:cNvPr id="21" name="Text Placeholder 5">
            <a:extLst>
              <a:ext uri="{FF2B5EF4-FFF2-40B4-BE49-F238E27FC236}">
                <a16:creationId xmlns:a16="http://schemas.microsoft.com/office/drawing/2014/main" id="{57699503-04E9-7890-2B8D-E600055F1D7D}"/>
              </a:ext>
            </a:extLst>
          </p:cNvPr>
          <p:cNvSpPr>
            <a:spLocks noGrp="1"/>
          </p:cNvSpPr>
          <p:nvPr>
            <p:ph type="body" sz="quarter" idx="22" hasCustomPrompt="1"/>
          </p:nvPr>
        </p:nvSpPr>
        <p:spPr>
          <a:xfrm>
            <a:off x="3830946" y="3136197"/>
            <a:ext cx="7521532" cy="1249166"/>
          </a:xfrm>
          <a:prstGeom prst="rect">
            <a:avLst/>
          </a:prstGeom>
        </p:spPr>
        <p:txBody>
          <a:bodyPr>
            <a:noAutofit/>
          </a:bodyPr>
          <a:lstStyle>
            <a:lvl1pPr marL="0" indent="0">
              <a:buNone/>
              <a:defRPr sz="2400" b="0">
                <a:solidFill>
                  <a:schemeClr val="tx1"/>
                </a:solidFill>
              </a:defRPr>
            </a:lvl1pPr>
          </a:lstStyle>
          <a:p>
            <a:pPr lvl="0"/>
            <a:r>
              <a:rPr lang="en-GB" dirty="0"/>
              <a:t>Insert copy here</a:t>
            </a:r>
            <a:endParaRPr lang="en-US" dirty="0"/>
          </a:p>
        </p:txBody>
      </p:sp>
      <p:sp>
        <p:nvSpPr>
          <p:cNvPr id="22" name="Vertical Text Placeholder 11">
            <a:extLst>
              <a:ext uri="{FF2B5EF4-FFF2-40B4-BE49-F238E27FC236}">
                <a16:creationId xmlns:a16="http://schemas.microsoft.com/office/drawing/2014/main" id="{2C37A6CA-FB2C-D4CE-FFE6-74CBE601696E}"/>
              </a:ext>
            </a:extLst>
          </p:cNvPr>
          <p:cNvSpPr>
            <a:spLocks noGrp="1"/>
          </p:cNvSpPr>
          <p:nvPr>
            <p:ph type="body" orient="vert" sz="quarter" idx="23" hasCustomPrompt="1"/>
          </p:nvPr>
        </p:nvSpPr>
        <p:spPr>
          <a:xfrm rot="10800000">
            <a:off x="838200" y="3136195"/>
            <a:ext cx="622300" cy="1249166"/>
          </a:xfrm>
          <a:solidFill>
            <a:schemeClr val="bg2"/>
          </a:solidFill>
        </p:spPr>
        <p:txBody>
          <a:bodyPr vert="eaVert" anchor="ctr"/>
          <a:lstStyle>
            <a:lvl1pPr marL="0" indent="0" algn="ctr">
              <a:buNone/>
              <a:defRPr b="1">
                <a:solidFill>
                  <a:schemeClr val="tx2"/>
                </a:solidFill>
              </a:defRPr>
            </a:lvl1pPr>
          </a:lstStyle>
          <a:p>
            <a:pPr lvl="0"/>
            <a:r>
              <a:rPr lang="en-GB" dirty="0"/>
              <a:t>Heading</a:t>
            </a:r>
            <a:endParaRPr lang="en-US" dirty="0"/>
          </a:p>
        </p:txBody>
      </p:sp>
      <p:sp>
        <p:nvSpPr>
          <p:cNvPr id="23" name="Text Placeholder 5">
            <a:extLst>
              <a:ext uri="{FF2B5EF4-FFF2-40B4-BE49-F238E27FC236}">
                <a16:creationId xmlns:a16="http://schemas.microsoft.com/office/drawing/2014/main" id="{FA6BAC4C-4AD3-9853-9B9A-21EED2489C60}"/>
              </a:ext>
            </a:extLst>
          </p:cNvPr>
          <p:cNvSpPr>
            <a:spLocks noGrp="1"/>
          </p:cNvSpPr>
          <p:nvPr>
            <p:ph type="body" sz="quarter" idx="24" hasCustomPrompt="1"/>
          </p:nvPr>
        </p:nvSpPr>
        <p:spPr>
          <a:xfrm>
            <a:off x="1621972" y="4440433"/>
            <a:ext cx="2047503" cy="1249166"/>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dirty="0"/>
              <a:t>Insert copy here</a:t>
            </a:r>
            <a:endParaRPr lang="en-US" dirty="0"/>
          </a:p>
        </p:txBody>
      </p:sp>
      <p:sp>
        <p:nvSpPr>
          <p:cNvPr id="24" name="Text Placeholder 5">
            <a:extLst>
              <a:ext uri="{FF2B5EF4-FFF2-40B4-BE49-F238E27FC236}">
                <a16:creationId xmlns:a16="http://schemas.microsoft.com/office/drawing/2014/main" id="{97A6AA84-ED8B-E61A-122B-BB0392CFA9E9}"/>
              </a:ext>
            </a:extLst>
          </p:cNvPr>
          <p:cNvSpPr>
            <a:spLocks noGrp="1"/>
          </p:cNvSpPr>
          <p:nvPr>
            <p:ph type="body" sz="quarter" idx="25" hasCustomPrompt="1"/>
          </p:nvPr>
        </p:nvSpPr>
        <p:spPr>
          <a:xfrm>
            <a:off x="3830946" y="4440433"/>
            <a:ext cx="7521532" cy="1249166"/>
          </a:xfrm>
          <a:prstGeom prst="rect">
            <a:avLst/>
          </a:prstGeom>
        </p:spPr>
        <p:txBody>
          <a:bodyPr>
            <a:noAutofit/>
          </a:bodyPr>
          <a:lstStyle>
            <a:lvl1pPr marL="0" indent="0">
              <a:buNone/>
              <a:defRPr sz="2400" b="0">
                <a:solidFill>
                  <a:schemeClr val="tx1"/>
                </a:solidFill>
              </a:defRPr>
            </a:lvl1pPr>
          </a:lstStyle>
          <a:p>
            <a:pPr lvl="0"/>
            <a:r>
              <a:rPr lang="en-GB" dirty="0"/>
              <a:t>Insert copy here</a:t>
            </a:r>
            <a:endParaRPr lang="en-US" dirty="0"/>
          </a:p>
        </p:txBody>
      </p:sp>
      <p:sp>
        <p:nvSpPr>
          <p:cNvPr id="25" name="Vertical Text Placeholder 11">
            <a:extLst>
              <a:ext uri="{FF2B5EF4-FFF2-40B4-BE49-F238E27FC236}">
                <a16:creationId xmlns:a16="http://schemas.microsoft.com/office/drawing/2014/main" id="{4266609E-79F5-D4FE-DC25-1D819BBD92D5}"/>
              </a:ext>
            </a:extLst>
          </p:cNvPr>
          <p:cNvSpPr>
            <a:spLocks noGrp="1"/>
          </p:cNvSpPr>
          <p:nvPr>
            <p:ph type="body" orient="vert" sz="quarter" idx="26" hasCustomPrompt="1"/>
          </p:nvPr>
        </p:nvSpPr>
        <p:spPr>
          <a:xfrm rot="10800000">
            <a:off x="838200" y="4440431"/>
            <a:ext cx="622300" cy="1249166"/>
          </a:xfrm>
          <a:solidFill>
            <a:schemeClr val="bg2"/>
          </a:solidFill>
        </p:spPr>
        <p:txBody>
          <a:bodyPr vert="eaVert" anchor="ctr"/>
          <a:lstStyle>
            <a:lvl1pPr marL="0" indent="0" algn="ctr">
              <a:buNone/>
              <a:defRPr b="1">
                <a:solidFill>
                  <a:schemeClr val="tx2"/>
                </a:solidFill>
              </a:defRPr>
            </a:lvl1pPr>
          </a:lstStyle>
          <a:p>
            <a:pPr lvl="0"/>
            <a:r>
              <a:rPr lang="en-GB" dirty="0"/>
              <a:t>Heading</a:t>
            </a:r>
            <a:endParaRPr lang="en-US" dirty="0"/>
          </a:p>
        </p:txBody>
      </p:sp>
      <p:sp>
        <p:nvSpPr>
          <p:cNvPr id="26" name="Text Placeholder 5">
            <a:extLst>
              <a:ext uri="{FF2B5EF4-FFF2-40B4-BE49-F238E27FC236}">
                <a16:creationId xmlns:a16="http://schemas.microsoft.com/office/drawing/2014/main" id="{B45A6FF0-EAD8-3CE6-547A-A5D77FF81F63}"/>
              </a:ext>
            </a:extLst>
          </p:cNvPr>
          <p:cNvSpPr>
            <a:spLocks noGrp="1"/>
          </p:cNvSpPr>
          <p:nvPr>
            <p:ph type="body" sz="quarter" idx="15" hasCustomPrompt="1"/>
          </p:nvPr>
        </p:nvSpPr>
        <p:spPr>
          <a:xfrm>
            <a:off x="836878" y="1280316"/>
            <a:ext cx="10515600" cy="434623"/>
          </a:xfrm>
          <a:prstGeom prst="rect">
            <a:avLst/>
          </a:prstGeom>
        </p:spPr>
        <p:txBody>
          <a:bodyPr>
            <a:noAutofit/>
          </a:bodyPr>
          <a:lstStyle>
            <a:lvl1pPr marL="0" indent="0" algn="ctr">
              <a:buNone/>
              <a:defRPr sz="2000" b="1">
                <a:solidFill>
                  <a:schemeClr val="tx2"/>
                </a:solidFill>
              </a:defRPr>
            </a:lvl1pPr>
          </a:lstStyle>
          <a:p>
            <a:pPr lvl="0"/>
            <a:r>
              <a:rPr lang="en-GB" dirty="0"/>
              <a:t>Insert subtitle here</a:t>
            </a:r>
            <a:endParaRPr lang="en-US" dirty="0"/>
          </a:p>
        </p:txBody>
      </p:sp>
      <p:pic>
        <p:nvPicPr>
          <p:cNvPr id="2" name="Graphic 1">
            <a:extLst>
              <a:ext uri="{FF2B5EF4-FFF2-40B4-BE49-F238E27FC236}">
                <a16:creationId xmlns:a16="http://schemas.microsoft.com/office/drawing/2014/main" id="{F9EC7D29-7CC7-6D83-BD7F-AD55C8848D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4" y="6370788"/>
            <a:ext cx="1633022" cy="352646"/>
          </a:xfrm>
          <a:prstGeom prst="rect">
            <a:avLst/>
          </a:prstGeom>
        </p:spPr>
      </p:pic>
    </p:spTree>
    <p:extLst>
      <p:ext uri="{BB962C8B-B14F-4D97-AF65-F5344CB8AC3E}">
        <p14:creationId xmlns:p14="http://schemas.microsoft.com/office/powerpoint/2010/main" val="1266361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Priorities">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dirty="0"/>
              <a:t>Click to edit Master title style</a:t>
            </a:r>
            <a:endParaRPr lang="en-US" dirty="0"/>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sp>
        <p:nvSpPr>
          <p:cNvPr id="20" name="Text Placeholder 5">
            <a:extLst>
              <a:ext uri="{FF2B5EF4-FFF2-40B4-BE49-F238E27FC236}">
                <a16:creationId xmlns:a16="http://schemas.microsoft.com/office/drawing/2014/main" id="{E2311CD8-FF68-27CA-823C-B3835B5D2F68}"/>
              </a:ext>
            </a:extLst>
          </p:cNvPr>
          <p:cNvSpPr>
            <a:spLocks noGrp="1"/>
          </p:cNvSpPr>
          <p:nvPr>
            <p:ph type="body" sz="quarter" idx="15" hasCustomPrompt="1"/>
          </p:nvPr>
        </p:nvSpPr>
        <p:spPr>
          <a:xfrm>
            <a:off x="836878" y="1280316"/>
            <a:ext cx="10515600" cy="434623"/>
          </a:xfrm>
          <a:prstGeom prst="rect">
            <a:avLst/>
          </a:prstGeom>
        </p:spPr>
        <p:txBody>
          <a:bodyPr>
            <a:noAutofit/>
          </a:bodyPr>
          <a:lstStyle>
            <a:lvl1pPr marL="0" indent="0" algn="ctr">
              <a:buNone/>
              <a:defRPr sz="2000" b="1">
                <a:solidFill>
                  <a:schemeClr val="tx2"/>
                </a:solidFill>
              </a:defRPr>
            </a:lvl1pPr>
          </a:lstStyle>
          <a:p>
            <a:pPr lvl="0"/>
            <a:r>
              <a:rPr lang="en-GB" dirty="0"/>
              <a:t>Insert subtitle here</a:t>
            </a:r>
            <a:endParaRPr lang="en-US" dirty="0"/>
          </a:p>
        </p:txBody>
      </p:sp>
      <p:sp>
        <p:nvSpPr>
          <p:cNvPr id="22" name="Text Placeholder 5">
            <a:extLst>
              <a:ext uri="{FF2B5EF4-FFF2-40B4-BE49-F238E27FC236}">
                <a16:creationId xmlns:a16="http://schemas.microsoft.com/office/drawing/2014/main" id="{08619D5D-CF76-5B24-91D6-3E9B9D9512F1}"/>
              </a:ext>
            </a:extLst>
          </p:cNvPr>
          <p:cNvSpPr>
            <a:spLocks noGrp="1"/>
          </p:cNvSpPr>
          <p:nvPr>
            <p:ph type="body" sz="quarter" idx="31" hasCustomPrompt="1"/>
          </p:nvPr>
        </p:nvSpPr>
        <p:spPr>
          <a:xfrm>
            <a:off x="1574470" y="1832155"/>
            <a:ext cx="1593849" cy="1754984"/>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dirty="0"/>
              <a:t>Insert copy here</a:t>
            </a:r>
            <a:endParaRPr lang="en-US" dirty="0"/>
          </a:p>
        </p:txBody>
      </p:sp>
      <p:sp>
        <p:nvSpPr>
          <p:cNvPr id="23" name="Text Placeholder 5">
            <a:extLst>
              <a:ext uri="{FF2B5EF4-FFF2-40B4-BE49-F238E27FC236}">
                <a16:creationId xmlns:a16="http://schemas.microsoft.com/office/drawing/2014/main" id="{ED8898B1-C0F1-2EF6-F046-0978D81EA75F}"/>
              </a:ext>
            </a:extLst>
          </p:cNvPr>
          <p:cNvSpPr>
            <a:spLocks noGrp="1"/>
          </p:cNvSpPr>
          <p:nvPr>
            <p:ph type="body" sz="quarter" idx="32" hasCustomPrompt="1"/>
          </p:nvPr>
        </p:nvSpPr>
        <p:spPr>
          <a:xfrm>
            <a:off x="3282288" y="1832155"/>
            <a:ext cx="2548494" cy="1754984"/>
          </a:xfrm>
          <a:prstGeom prst="rect">
            <a:avLst/>
          </a:prstGeom>
        </p:spPr>
        <p:txBody>
          <a:bodyPr>
            <a:noAutofit/>
          </a:bodyPr>
          <a:lstStyle>
            <a:lvl1pPr marL="0" indent="0">
              <a:buNone/>
              <a:defRPr sz="2400" b="0">
                <a:solidFill>
                  <a:schemeClr val="tx1"/>
                </a:solidFill>
              </a:defRPr>
            </a:lvl1pPr>
          </a:lstStyle>
          <a:p>
            <a:pPr lvl="0"/>
            <a:r>
              <a:rPr lang="en-GB" dirty="0"/>
              <a:t>Insert copy here</a:t>
            </a:r>
            <a:endParaRPr lang="en-US" dirty="0"/>
          </a:p>
        </p:txBody>
      </p:sp>
      <p:sp>
        <p:nvSpPr>
          <p:cNvPr id="24" name="Vertical Text Placeholder 11">
            <a:extLst>
              <a:ext uri="{FF2B5EF4-FFF2-40B4-BE49-F238E27FC236}">
                <a16:creationId xmlns:a16="http://schemas.microsoft.com/office/drawing/2014/main" id="{25B61287-83B0-B53C-4B02-C7D6DBB60B7D}"/>
              </a:ext>
            </a:extLst>
          </p:cNvPr>
          <p:cNvSpPr>
            <a:spLocks noGrp="1"/>
          </p:cNvSpPr>
          <p:nvPr>
            <p:ph type="body" orient="vert" sz="quarter" idx="33" hasCustomPrompt="1"/>
          </p:nvPr>
        </p:nvSpPr>
        <p:spPr>
          <a:xfrm rot="10800000">
            <a:off x="838200" y="1832154"/>
            <a:ext cx="622300" cy="1754984"/>
          </a:xfrm>
          <a:solidFill>
            <a:schemeClr val="bg2"/>
          </a:solidFill>
        </p:spPr>
        <p:txBody>
          <a:bodyPr vert="eaVert" anchor="ctr"/>
          <a:lstStyle>
            <a:lvl1pPr marL="0" indent="0" algn="ctr">
              <a:buNone/>
              <a:defRPr b="1">
                <a:solidFill>
                  <a:schemeClr val="tx2"/>
                </a:solidFill>
              </a:defRPr>
            </a:lvl1pPr>
          </a:lstStyle>
          <a:p>
            <a:pPr lvl="0"/>
            <a:r>
              <a:rPr lang="en-GB" dirty="0"/>
              <a:t>Heading</a:t>
            </a:r>
            <a:endParaRPr lang="en-US" dirty="0"/>
          </a:p>
        </p:txBody>
      </p:sp>
      <p:sp>
        <p:nvSpPr>
          <p:cNvPr id="25" name="Text Placeholder 5">
            <a:extLst>
              <a:ext uri="{FF2B5EF4-FFF2-40B4-BE49-F238E27FC236}">
                <a16:creationId xmlns:a16="http://schemas.microsoft.com/office/drawing/2014/main" id="{E884BBED-2338-12C8-00A5-4DA0C1691BFD}"/>
              </a:ext>
            </a:extLst>
          </p:cNvPr>
          <p:cNvSpPr>
            <a:spLocks noGrp="1"/>
          </p:cNvSpPr>
          <p:nvPr>
            <p:ph type="body" sz="quarter" idx="34" hasCustomPrompt="1"/>
          </p:nvPr>
        </p:nvSpPr>
        <p:spPr>
          <a:xfrm>
            <a:off x="1574470" y="3934615"/>
            <a:ext cx="1593849" cy="1754984"/>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dirty="0"/>
              <a:t>Insert copy here</a:t>
            </a:r>
            <a:endParaRPr lang="en-US" dirty="0"/>
          </a:p>
        </p:txBody>
      </p:sp>
      <p:sp>
        <p:nvSpPr>
          <p:cNvPr id="26" name="Text Placeholder 5">
            <a:extLst>
              <a:ext uri="{FF2B5EF4-FFF2-40B4-BE49-F238E27FC236}">
                <a16:creationId xmlns:a16="http://schemas.microsoft.com/office/drawing/2014/main" id="{EB1E665A-1A6C-ECB0-3635-5070AC257B92}"/>
              </a:ext>
            </a:extLst>
          </p:cNvPr>
          <p:cNvSpPr>
            <a:spLocks noGrp="1"/>
          </p:cNvSpPr>
          <p:nvPr>
            <p:ph type="body" sz="quarter" idx="35" hasCustomPrompt="1"/>
          </p:nvPr>
        </p:nvSpPr>
        <p:spPr>
          <a:xfrm>
            <a:off x="3282288" y="3934615"/>
            <a:ext cx="2548494" cy="1754984"/>
          </a:xfrm>
          <a:prstGeom prst="rect">
            <a:avLst/>
          </a:prstGeom>
        </p:spPr>
        <p:txBody>
          <a:bodyPr>
            <a:noAutofit/>
          </a:bodyPr>
          <a:lstStyle>
            <a:lvl1pPr marL="0" indent="0">
              <a:buNone/>
              <a:defRPr sz="2400" b="0">
                <a:solidFill>
                  <a:schemeClr val="tx1"/>
                </a:solidFill>
              </a:defRPr>
            </a:lvl1pPr>
          </a:lstStyle>
          <a:p>
            <a:pPr lvl="0"/>
            <a:r>
              <a:rPr lang="en-GB" dirty="0"/>
              <a:t>Insert copy here</a:t>
            </a:r>
            <a:endParaRPr lang="en-US" dirty="0"/>
          </a:p>
        </p:txBody>
      </p:sp>
      <p:sp>
        <p:nvSpPr>
          <p:cNvPr id="27" name="Vertical Text Placeholder 11">
            <a:extLst>
              <a:ext uri="{FF2B5EF4-FFF2-40B4-BE49-F238E27FC236}">
                <a16:creationId xmlns:a16="http://schemas.microsoft.com/office/drawing/2014/main" id="{7104F27C-479B-CF7C-CD05-40472AA75295}"/>
              </a:ext>
            </a:extLst>
          </p:cNvPr>
          <p:cNvSpPr>
            <a:spLocks noGrp="1"/>
          </p:cNvSpPr>
          <p:nvPr>
            <p:ph type="body" orient="vert" sz="quarter" idx="36" hasCustomPrompt="1"/>
          </p:nvPr>
        </p:nvSpPr>
        <p:spPr>
          <a:xfrm rot="10800000">
            <a:off x="838200" y="3934614"/>
            <a:ext cx="622300" cy="1754984"/>
          </a:xfrm>
          <a:solidFill>
            <a:schemeClr val="bg2"/>
          </a:solidFill>
        </p:spPr>
        <p:txBody>
          <a:bodyPr vert="eaVert" anchor="ctr"/>
          <a:lstStyle>
            <a:lvl1pPr marL="0" indent="0" algn="ctr">
              <a:buNone/>
              <a:defRPr b="1">
                <a:solidFill>
                  <a:schemeClr val="tx2"/>
                </a:solidFill>
              </a:defRPr>
            </a:lvl1pPr>
          </a:lstStyle>
          <a:p>
            <a:pPr lvl="0"/>
            <a:r>
              <a:rPr lang="en-GB" dirty="0"/>
              <a:t>Heading</a:t>
            </a:r>
            <a:endParaRPr lang="en-US" dirty="0"/>
          </a:p>
        </p:txBody>
      </p:sp>
      <p:sp>
        <p:nvSpPr>
          <p:cNvPr id="28" name="Text Placeholder 5">
            <a:extLst>
              <a:ext uri="{FF2B5EF4-FFF2-40B4-BE49-F238E27FC236}">
                <a16:creationId xmlns:a16="http://schemas.microsoft.com/office/drawing/2014/main" id="{14BDDAFE-7CBE-3230-E1CD-5652D9220E1E}"/>
              </a:ext>
            </a:extLst>
          </p:cNvPr>
          <p:cNvSpPr>
            <a:spLocks noGrp="1"/>
          </p:cNvSpPr>
          <p:nvPr>
            <p:ph type="body" sz="quarter" idx="37" hasCustomPrompt="1"/>
          </p:nvPr>
        </p:nvSpPr>
        <p:spPr>
          <a:xfrm>
            <a:off x="7096166" y="1832155"/>
            <a:ext cx="1593849" cy="1754984"/>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dirty="0"/>
              <a:t>Insert copy here</a:t>
            </a:r>
            <a:endParaRPr lang="en-US" dirty="0"/>
          </a:p>
        </p:txBody>
      </p:sp>
      <p:sp>
        <p:nvSpPr>
          <p:cNvPr id="29" name="Text Placeholder 5">
            <a:extLst>
              <a:ext uri="{FF2B5EF4-FFF2-40B4-BE49-F238E27FC236}">
                <a16:creationId xmlns:a16="http://schemas.microsoft.com/office/drawing/2014/main" id="{70C85B0E-1A24-F34B-C799-94851561E4E6}"/>
              </a:ext>
            </a:extLst>
          </p:cNvPr>
          <p:cNvSpPr>
            <a:spLocks noGrp="1"/>
          </p:cNvSpPr>
          <p:nvPr>
            <p:ph type="body" sz="quarter" idx="38" hasCustomPrompt="1"/>
          </p:nvPr>
        </p:nvSpPr>
        <p:spPr>
          <a:xfrm>
            <a:off x="8803984" y="1832155"/>
            <a:ext cx="2548494" cy="1754984"/>
          </a:xfrm>
          <a:prstGeom prst="rect">
            <a:avLst/>
          </a:prstGeom>
        </p:spPr>
        <p:txBody>
          <a:bodyPr>
            <a:noAutofit/>
          </a:bodyPr>
          <a:lstStyle>
            <a:lvl1pPr marL="0" indent="0">
              <a:buNone/>
              <a:defRPr sz="2400" b="0">
                <a:solidFill>
                  <a:schemeClr val="tx1"/>
                </a:solidFill>
              </a:defRPr>
            </a:lvl1pPr>
          </a:lstStyle>
          <a:p>
            <a:pPr lvl="0"/>
            <a:r>
              <a:rPr lang="en-GB" dirty="0"/>
              <a:t>Insert copy here</a:t>
            </a:r>
            <a:endParaRPr lang="en-US" dirty="0"/>
          </a:p>
        </p:txBody>
      </p:sp>
      <p:sp>
        <p:nvSpPr>
          <p:cNvPr id="30" name="Vertical Text Placeholder 11">
            <a:extLst>
              <a:ext uri="{FF2B5EF4-FFF2-40B4-BE49-F238E27FC236}">
                <a16:creationId xmlns:a16="http://schemas.microsoft.com/office/drawing/2014/main" id="{400AE429-E013-2A3C-E5CE-1384EA937881}"/>
              </a:ext>
            </a:extLst>
          </p:cNvPr>
          <p:cNvSpPr>
            <a:spLocks noGrp="1"/>
          </p:cNvSpPr>
          <p:nvPr>
            <p:ph type="body" orient="vert" sz="quarter" idx="39" hasCustomPrompt="1"/>
          </p:nvPr>
        </p:nvSpPr>
        <p:spPr>
          <a:xfrm rot="10800000">
            <a:off x="6359896" y="1832154"/>
            <a:ext cx="622300" cy="1754984"/>
          </a:xfrm>
          <a:solidFill>
            <a:schemeClr val="bg2"/>
          </a:solidFill>
        </p:spPr>
        <p:txBody>
          <a:bodyPr vert="eaVert" anchor="ctr"/>
          <a:lstStyle>
            <a:lvl1pPr marL="0" indent="0" algn="ctr">
              <a:buNone/>
              <a:defRPr b="1">
                <a:solidFill>
                  <a:schemeClr val="tx2"/>
                </a:solidFill>
              </a:defRPr>
            </a:lvl1pPr>
          </a:lstStyle>
          <a:p>
            <a:pPr lvl="0"/>
            <a:r>
              <a:rPr lang="en-GB" dirty="0"/>
              <a:t>Heading</a:t>
            </a:r>
            <a:endParaRPr lang="en-US" dirty="0"/>
          </a:p>
        </p:txBody>
      </p:sp>
      <p:sp>
        <p:nvSpPr>
          <p:cNvPr id="31" name="Text Placeholder 5">
            <a:extLst>
              <a:ext uri="{FF2B5EF4-FFF2-40B4-BE49-F238E27FC236}">
                <a16:creationId xmlns:a16="http://schemas.microsoft.com/office/drawing/2014/main" id="{954F3A04-AB52-602D-F966-CAA8B61FE768}"/>
              </a:ext>
            </a:extLst>
          </p:cNvPr>
          <p:cNvSpPr>
            <a:spLocks noGrp="1"/>
          </p:cNvSpPr>
          <p:nvPr>
            <p:ph type="body" sz="quarter" idx="40" hasCustomPrompt="1"/>
          </p:nvPr>
        </p:nvSpPr>
        <p:spPr>
          <a:xfrm>
            <a:off x="7096166" y="3934615"/>
            <a:ext cx="1593849" cy="1754984"/>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dirty="0"/>
              <a:t>Insert copy here</a:t>
            </a:r>
            <a:endParaRPr lang="en-US" dirty="0"/>
          </a:p>
        </p:txBody>
      </p:sp>
      <p:sp>
        <p:nvSpPr>
          <p:cNvPr id="32" name="Text Placeholder 5">
            <a:extLst>
              <a:ext uri="{FF2B5EF4-FFF2-40B4-BE49-F238E27FC236}">
                <a16:creationId xmlns:a16="http://schemas.microsoft.com/office/drawing/2014/main" id="{A3AE4454-7A15-DC86-6E29-ED3C8B22B72B}"/>
              </a:ext>
            </a:extLst>
          </p:cNvPr>
          <p:cNvSpPr>
            <a:spLocks noGrp="1"/>
          </p:cNvSpPr>
          <p:nvPr>
            <p:ph type="body" sz="quarter" idx="41" hasCustomPrompt="1"/>
          </p:nvPr>
        </p:nvSpPr>
        <p:spPr>
          <a:xfrm>
            <a:off x="8803984" y="3934615"/>
            <a:ext cx="2548494" cy="1754984"/>
          </a:xfrm>
          <a:prstGeom prst="rect">
            <a:avLst/>
          </a:prstGeom>
        </p:spPr>
        <p:txBody>
          <a:bodyPr>
            <a:noAutofit/>
          </a:bodyPr>
          <a:lstStyle>
            <a:lvl1pPr marL="0" indent="0">
              <a:buNone/>
              <a:defRPr sz="2400" b="0">
                <a:solidFill>
                  <a:schemeClr val="tx1"/>
                </a:solidFill>
              </a:defRPr>
            </a:lvl1pPr>
          </a:lstStyle>
          <a:p>
            <a:pPr lvl="0"/>
            <a:r>
              <a:rPr lang="en-GB" dirty="0"/>
              <a:t>Insert copy here</a:t>
            </a:r>
            <a:endParaRPr lang="en-US" dirty="0"/>
          </a:p>
        </p:txBody>
      </p:sp>
      <p:sp>
        <p:nvSpPr>
          <p:cNvPr id="33" name="Vertical Text Placeholder 11">
            <a:extLst>
              <a:ext uri="{FF2B5EF4-FFF2-40B4-BE49-F238E27FC236}">
                <a16:creationId xmlns:a16="http://schemas.microsoft.com/office/drawing/2014/main" id="{EAEDCE4E-67FF-E145-6FAD-064BF3435BCB}"/>
              </a:ext>
            </a:extLst>
          </p:cNvPr>
          <p:cNvSpPr>
            <a:spLocks noGrp="1"/>
          </p:cNvSpPr>
          <p:nvPr>
            <p:ph type="body" orient="vert" sz="quarter" idx="42" hasCustomPrompt="1"/>
          </p:nvPr>
        </p:nvSpPr>
        <p:spPr>
          <a:xfrm rot="10800000">
            <a:off x="6359896" y="3934614"/>
            <a:ext cx="622300" cy="1754984"/>
          </a:xfrm>
          <a:solidFill>
            <a:schemeClr val="bg2"/>
          </a:solidFill>
        </p:spPr>
        <p:txBody>
          <a:bodyPr vert="eaVert" anchor="ctr"/>
          <a:lstStyle>
            <a:lvl1pPr marL="0" indent="0" algn="ctr">
              <a:buNone/>
              <a:defRPr b="1">
                <a:solidFill>
                  <a:schemeClr val="tx2"/>
                </a:solidFill>
              </a:defRPr>
            </a:lvl1pPr>
          </a:lstStyle>
          <a:p>
            <a:pPr lvl="0"/>
            <a:r>
              <a:rPr lang="en-GB" dirty="0"/>
              <a:t>Heading</a:t>
            </a:r>
            <a:endParaRPr lang="en-US" dirty="0"/>
          </a:p>
        </p:txBody>
      </p:sp>
      <p:pic>
        <p:nvPicPr>
          <p:cNvPr id="2" name="Graphic 1">
            <a:extLst>
              <a:ext uri="{FF2B5EF4-FFF2-40B4-BE49-F238E27FC236}">
                <a16:creationId xmlns:a16="http://schemas.microsoft.com/office/drawing/2014/main" id="{2CDDFF6E-5B1D-EC81-292B-4D685741C8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4" y="6370788"/>
            <a:ext cx="1633022" cy="352646"/>
          </a:xfrm>
          <a:prstGeom prst="rect">
            <a:avLst/>
          </a:prstGeom>
        </p:spPr>
      </p:pic>
    </p:spTree>
    <p:extLst>
      <p:ext uri="{BB962C8B-B14F-4D97-AF65-F5344CB8AC3E}">
        <p14:creationId xmlns:p14="http://schemas.microsoft.com/office/powerpoint/2010/main" val="1416347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o x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FB24B1E-1FF7-3CC3-6A67-C6BC91832FB0}"/>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tx2"/>
          </a:solidFill>
          <a:ln w="12700" cap="flat">
            <a:noFill/>
            <a:prstDash val="solid"/>
            <a:miter/>
          </a:ln>
        </p:spPr>
        <p:txBody>
          <a:bodyPr wrap="square" rtlCol="0" anchor="ctr">
            <a:noAutofit/>
          </a:bodyPr>
          <a:lstStyle/>
          <a:p>
            <a:endParaRPr lang="en-US" dirty="0"/>
          </a:p>
        </p:txBody>
      </p:sp>
      <p:sp>
        <p:nvSpPr>
          <p:cNvPr id="2" name="Text Placeholder 5">
            <a:extLst>
              <a:ext uri="{FF2B5EF4-FFF2-40B4-BE49-F238E27FC236}">
                <a16:creationId xmlns:a16="http://schemas.microsoft.com/office/drawing/2014/main" id="{D4133E02-F185-7F17-6146-98E14C913CB8}"/>
              </a:ext>
            </a:extLst>
          </p:cNvPr>
          <p:cNvSpPr>
            <a:spLocks noGrp="1"/>
          </p:cNvSpPr>
          <p:nvPr>
            <p:ph type="body" sz="quarter" idx="13" hasCustomPrompt="1"/>
          </p:nvPr>
        </p:nvSpPr>
        <p:spPr>
          <a:xfrm>
            <a:off x="4919663" y="1235919"/>
            <a:ext cx="6434137" cy="621623"/>
          </a:xfrm>
          <a:prstGeom prst="rect">
            <a:avLst/>
          </a:prstGeom>
        </p:spPr>
        <p:txBody>
          <a:bodyPr>
            <a:noAutofit/>
          </a:bodyPr>
          <a:lstStyle>
            <a:lvl1pPr marL="0" indent="0" algn="l">
              <a:buNone/>
              <a:defRPr sz="3200" b="1">
                <a:solidFill>
                  <a:schemeClr val="bg1"/>
                </a:solidFill>
              </a:defRPr>
            </a:lvl1pPr>
          </a:lstStyle>
          <a:p>
            <a:pPr lvl="0"/>
            <a:r>
              <a:rPr lang="en-GB" dirty="0"/>
              <a:t>Insert name here</a:t>
            </a:r>
            <a:endParaRPr lang="en-US" dirty="0"/>
          </a:p>
        </p:txBody>
      </p:sp>
      <p:sp>
        <p:nvSpPr>
          <p:cNvPr id="5" name="Text Placeholder 5">
            <a:extLst>
              <a:ext uri="{FF2B5EF4-FFF2-40B4-BE49-F238E27FC236}">
                <a16:creationId xmlns:a16="http://schemas.microsoft.com/office/drawing/2014/main" id="{7789D5D8-D432-E290-CCE5-AB98AC8F4A20}"/>
              </a:ext>
            </a:extLst>
          </p:cNvPr>
          <p:cNvSpPr>
            <a:spLocks noGrp="1"/>
          </p:cNvSpPr>
          <p:nvPr>
            <p:ph type="body" sz="quarter" idx="14" hasCustomPrompt="1"/>
          </p:nvPr>
        </p:nvSpPr>
        <p:spPr>
          <a:xfrm>
            <a:off x="4927603" y="1811194"/>
            <a:ext cx="6426495" cy="434623"/>
          </a:xfrm>
          <a:prstGeom prst="rect">
            <a:avLst/>
          </a:prstGeom>
        </p:spPr>
        <p:txBody>
          <a:bodyPr>
            <a:noAutofit/>
          </a:bodyPr>
          <a:lstStyle>
            <a:lvl1pPr marL="0" indent="0">
              <a:buNone/>
              <a:defRPr sz="2400" b="0" i="1">
                <a:solidFill>
                  <a:schemeClr val="bg1"/>
                </a:solidFill>
              </a:defRPr>
            </a:lvl1pPr>
          </a:lstStyle>
          <a:p>
            <a:pPr lvl="0"/>
            <a:r>
              <a:rPr lang="en-GB" dirty="0"/>
              <a:t>Insert title here</a:t>
            </a:r>
            <a:endParaRPr lang="en-US" dirty="0"/>
          </a:p>
        </p:txBody>
      </p:sp>
      <p:sp>
        <p:nvSpPr>
          <p:cNvPr id="16" name="Text Placeholder 5">
            <a:extLst>
              <a:ext uri="{FF2B5EF4-FFF2-40B4-BE49-F238E27FC236}">
                <a16:creationId xmlns:a16="http://schemas.microsoft.com/office/drawing/2014/main" id="{9E47B766-E8A2-5001-DF69-BEAD1270BE78}"/>
              </a:ext>
            </a:extLst>
          </p:cNvPr>
          <p:cNvSpPr>
            <a:spLocks noGrp="1"/>
          </p:cNvSpPr>
          <p:nvPr>
            <p:ph type="body" sz="quarter" idx="16" hasCustomPrompt="1"/>
          </p:nvPr>
        </p:nvSpPr>
        <p:spPr>
          <a:xfrm>
            <a:off x="4927603" y="3014684"/>
            <a:ext cx="6426197" cy="2562028"/>
          </a:xfrm>
          <a:prstGeom prst="rect">
            <a:avLst/>
          </a:prstGeom>
        </p:spPr>
        <p:txBody>
          <a:bodyPr>
            <a:noAutofit/>
          </a:bodyPr>
          <a:lstStyle>
            <a:lvl1pPr marL="0" indent="0">
              <a:buNone/>
              <a:defRPr sz="2400" b="0">
                <a:solidFill>
                  <a:schemeClr val="bg1"/>
                </a:solidFill>
              </a:defRPr>
            </a:lvl1pPr>
          </a:lstStyle>
          <a:p>
            <a:pPr lvl="0"/>
            <a:r>
              <a:rPr lang="en-GB" dirty="0"/>
              <a:t>Insert copy here</a:t>
            </a:r>
            <a:endParaRPr lang="en-US" dirty="0"/>
          </a:p>
        </p:txBody>
      </p:sp>
      <p:sp>
        <p:nvSpPr>
          <p:cNvPr id="11" name="Picture Placeholder 10">
            <a:extLst>
              <a:ext uri="{FF2B5EF4-FFF2-40B4-BE49-F238E27FC236}">
                <a16:creationId xmlns:a16="http://schemas.microsoft.com/office/drawing/2014/main" id="{080B7370-22E4-A0A0-CF12-0334256E994B}"/>
              </a:ext>
            </a:extLst>
          </p:cNvPr>
          <p:cNvSpPr>
            <a:spLocks noGrp="1"/>
          </p:cNvSpPr>
          <p:nvPr>
            <p:ph type="pic" sz="quarter" idx="10" hasCustomPrompt="1"/>
          </p:nvPr>
        </p:nvSpPr>
        <p:spPr>
          <a:xfrm>
            <a:off x="677483" y="0"/>
            <a:ext cx="3710608" cy="5847643"/>
          </a:xfrm>
          <a:custGeom>
            <a:avLst/>
            <a:gdLst>
              <a:gd name="connsiteX0" fmla="*/ 0 w 3710608"/>
              <a:gd name="connsiteY0" fmla="*/ 0 h 5847643"/>
              <a:gd name="connsiteX1" fmla="*/ 3710608 w 3710608"/>
              <a:gd name="connsiteY1" fmla="*/ 0 h 5847643"/>
              <a:gd name="connsiteX2" fmla="*/ 3710608 w 3710608"/>
              <a:gd name="connsiteY2" fmla="*/ 5847643 h 5847643"/>
              <a:gd name="connsiteX3" fmla="*/ 1080008 w 3710608"/>
              <a:gd name="connsiteY3" fmla="*/ 5847643 h 5847643"/>
              <a:gd name="connsiteX4" fmla="*/ 0 w 3710608"/>
              <a:gd name="connsiteY4" fmla="*/ 4767647 h 5847643"/>
              <a:gd name="connsiteX5" fmla="*/ 0 w 3710608"/>
              <a:gd name="connsiteY5" fmla="*/ 1825441 h 5847643"/>
              <a:gd name="connsiteX6" fmla="*/ 0 w 3710608"/>
              <a:gd name="connsiteY6" fmla="*/ 1601461 h 584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0608" h="5847643">
                <a:moveTo>
                  <a:pt x="0" y="0"/>
                </a:moveTo>
                <a:lnTo>
                  <a:pt x="3710608" y="0"/>
                </a:lnTo>
                <a:lnTo>
                  <a:pt x="3710608" y="5847643"/>
                </a:lnTo>
                <a:lnTo>
                  <a:pt x="1080008" y="5847643"/>
                </a:lnTo>
                <a:cubicBezTo>
                  <a:pt x="483540" y="5847643"/>
                  <a:pt x="0" y="5364115"/>
                  <a:pt x="0" y="4767647"/>
                </a:cubicBezTo>
                <a:lnTo>
                  <a:pt x="0" y="1825441"/>
                </a:lnTo>
                <a:lnTo>
                  <a:pt x="0" y="1601461"/>
                </a:ln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dirty="0"/>
              <a:t>Drag and Drop your picture here</a:t>
            </a:r>
          </a:p>
        </p:txBody>
      </p:sp>
      <p:sp>
        <p:nvSpPr>
          <p:cNvPr id="6" name="Slide Number Placeholder 5">
            <a:extLst>
              <a:ext uri="{FF2B5EF4-FFF2-40B4-BE49-F238E27FC236}">
                <a16:creationId xmlns:a16="http://schemas.microsoft.com/office/drawing/2014/main" id="{DE8594B4-07E0-2E1C-EB69-70E3E5C592D9}"/>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97738137-06BE-C077-DD5A-C028E4208B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4" y="6370788"/>
            <a:ext cx="1633022" cy="352645"/>
          </a:xfrm>
          <a:prstGeom prst="rect">
            <a:avLst/>
          </a:prstGeom>
        </p:spPr>
      </p:pic>
    </p:spTree>
    <p:extLst>
      <p:ext uri="{BB962C8B-B14F-4D97-AF65-F5344CB8AC3E}">
        <p14:creationId xmlns:p14="http://schemas.microsoft.com/office/powerpoint/2010/main" val="16667082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o x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4160E075-3DB7-C3FD-5958-24982819A0AC}"/>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tx2"/>
          </a:solidFill>
          <a:ln w="12700" cap="flat">
            <a:noFill/>
            <a:prstDash val="solid"/>
            <a:miter/>
          </a:ln>
        </p:spPr>
        <p:txBody>
          <a:bodyPr wrap="square" rtlCol="0" anchor="ctr">
            <a:noAutofit/>
          </a:bodyPr>
          <a:lstStyle/>
          <a:p>
            <a:endParaRPr lang="en-US" dirty="0"/>
          </a:p>
        </p:txBody>
      </p:sp>
      <p:sp>
        <p:nvSpPr>
          <p:cNvPr id="5" name="Text Placeholder 5">
            <a:extLst>
              <a:ext uri="{FF2B5EF4-FFF2-40B4-BE49-F238E27FC236}">
                <a16:creationId xmlns:a16="http://schemas.microsoft.com/office/drawing/2014/main" id="{7789D5D8-D432-E290-CCE5-AB98AC8F4A20}"/>
              </a:ext>
            </a:extLst>
          </p:cNvPr>
          <p:cNvSpPr>
            <a:spLocks noGrp="1"/>
          </p:cNvSpPr>
          <p:nvPr>
            <p:ph type="body" sz="quarter" idx="14" hasCustomPrompt="1"/>
          </p:nvPr>
        </p:nvSpPr>
        <p:spPr>
          <a:xfrm>
            <a:off x="3128820" y="3081601"/>
            <a:ext cx="2680854" cy="434623"/>
          </a:xfrm>
          <a:prstGeom prst="rect">
            <a:avLst/>
          </a:prstGeom>
        </p:spPr>
        <p:txBody>
          <a:bodyPr>
            <a:noAutofit/>
          </a:bodyPr>
          <a:lstStyle>
            <a:lvl1pPr marL="0" indent="0">
              <a:buNone/>
              <a:defRPr sz="2400" b="0" i="1">
                <a:solidFill>
                  <a:schemeClr val="bg1"/>
                </a:solidFill>
              </a:defRPr>
            </a:lvl1pPr>
          </a:lstStyle>
          <a:p>
            <a:pPr lvl="0"/>
            <a:r>
              <a:rPr lang="en-GB" dirty="0"/>
              <a:t>Insert title here</a:t>
            </a:r>
            <a:endParaRPr lang="en-US" dirty="0"/>
          </a:p>
        </p:txBody>
      </p:sp>
      <p:sp>
        <p:nvSpPr>
          <p:cNvPr id="6" name="Text Placeholder 5">
            <a:extLst>
              <a:ext uri="{FF2B5EF4-FFF2-40B4-BE49-F238E27FC236}">
                <a16:creationId xmlns:a16="http://schemas.microsoft.com/office/drawing/2014/main" id="{3A2DB964-AE71-D11A-ADE8-18C8B4424538}"/>
              </a:ext>
            </a:extLst>
          </p:cNvPr>
          <p:cNvSpPr>
            <a:spLocks noGrp="1"/>
          </p:cNvSpPr>
          <p:nvPr>
            <p:ph type="body" sz="quarter" idx="15" hasCustomPrompt="1"/>
          </p:nvPr>
        </p:nvSpPr>
        <p:spPr>
          <a:xfrm>
            <a:off x="3128820" y="2722715"/>
            <a:ext cx="2680854" cy="434623"/>
          </a:xfrm>
          <a:prstGeom prst="rect">
            <a:avLst/>
          </a:prstGeom>
        </p:spPr>
        <p:txBody>
          <a:bodyPr>
            <a:noAutofit/>
          </a:bodyPr>
          <a:lstStyle>
            <a:lvl1pPr marL="0" indent="0">
              <a:buNone/>
              <a:defRPr sz="2400" b="1">
                <a:solidFill>
                  <a:schemeClr val="bg1"/>
                </a:solidFill>
              </a:defRPr>
            </a:lvl1pPr>
          </a:lstStyle>
          <a:p>
            <a:pPr lvl="0"/>
            <a:r>
              <a:rPr lang="en-GB" dirty="0"/>
              <a:t>Insert title here</a:t>
            </a:r>
            <a:endParaRPr lang="en-US" dirty="0"/>
          </a:p>
        </p:txBody>
      </p:sp>
      <p:sp>
        <p:nvSpPr>
          <p:cNvPr id="16" name="Text Placeholder 5">
            <a:extLst>
              <a:ext uri="{FF2B5EF4-FFF2-40B4-BE49-F238E27FC236}">
                <a16:creationId xmlns:a16="http://schemas.microsoft.com/office/drawing/2014/main" id="{9E47B766-E8A2-5001-DF69-BEAD1270BE78}"/>
              </a:ext>
            </a:extLst>
          </p:cNvPr>
          <p:cNvSpPr>
            <a:spLocks noGrp="1"/>
          </p:cNvSpPr>
          <p:nvPr>
            <p:ph type="body" sz="quarter" idx="16" hasCustomPrompt="1"/>
          </p:nvPr>
        </p:nvSpPr>
        <p:spPr>
          <a:xfrm>
            <a:off x="3128820" y="3601461"/>
            <a:ext cx="2680854" cy="874530"/>
          </a:xfrm>
          <a:prstGeom prst="rect">
            <a:avLst/>
          </a:prstGeom>
        </p:spPr>
        <p:txBody>
          <a:bodyPr>
            <a:noAutofit/>
          </a:bodyPr>
          <a:lstStyle>
            <a:lvl1pPr marL="0" indent="0">
              <a:buNone/>
              <a:defRPr sz="2400" b="0">
                <a:solidFill>
                  <a:schemeClr val="bg1"/>
                </a:solidFill>
              </a:defRPr>
            </a:lvl1pPr>
          </a:lstStyle>
          <a:p>
            <a:pPr lvl="0"/>
            <a:r>
              <a:rPr lang="en-GB" dirty="0"/>
              <a:t>Insert copy here</a:t>
            </a:r>
            <a:endParaRPr lang="en-US" dirty="0"/>
          </a:p>
        </p:txBody>
      </p:sp>
      <p:sp>
        <p:nvSpPr>
          <p:cNvPr id="7" name="Title 6">
            <a:extLst>
              <a:ext uri="{FF2B5EF4-FFF2-40B4-BE49-F238E27FC236}">
                <a16:creationId xmlns:a16="http://schemas.microsoft.com/office/drawing/2014/main" id="{C62BC3A3-2A34-6986-5155-920A06DD799C}"/>
              </a:ext>
            </a:extLst>
          </p:cNvPr>
          <p:cNvSpPr>
            <a:spLocks noGrp="1"/>
          </p:cNvSpPr>
          <p:nvPr>
            <p:ph type="title"/>
          </p:nvPr>
        </p:nvSpPr>
        <p:spPr/>
        <p:txBody>
          <a:bodyPr/>
          <a:lstStyle>
            <a:lvl1pPr algn="ctr">
              <a:defRPr>
                <a:solidFill>
                  <a:schemeClr val="bg1"/>
                </a:solidFill>
              </a:defRPr>
            </a:lvl1pPr>
          </a:lstStyle>
          <a:p>
            <a:r>
              <a:rPr lang="en-GB" dirty="0"/>
              <a:t>Click to edit Master title style</a:t>
            </a:r>
            <a:endParaRPr lang="en-US" dirty="0"/>
          </a:p>
        </p:txBody>
      </p:sp>
      <p:sp>
        <p:nvSpPr>
          <p:cNvPr id="9" name="Slide Number Placeholder 5">
            <a:extLst>
              <a:ext uri="{FF2B5EF4-FFF2-40B4-BE49-F238E27FC236}">
                <a16:creationId xmlns:a16="http://schemas.microsoft.com/office/drawing/2014/main" id="{0CB24294-037A-0684-6A2F-7EB14EAF9EDD}"/>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sp>
        <p:nvSpPr>
          <p:cNvPr id="10" name="Picture Placeholder 6">
            <a:extLst>
              <a:ext uri="{FF2B5EF4-FFF2-40B4-BE49-F238E27FC236}">
                <a16:creationId xmlns:a16="http://schemas.microsoft.com/office/drawing/2014/main" id="{D353F175-1DF8-E437-49D5-8CF63111B2CB}"/>
              </a:ext>
            </a:extLst>
          </p:cNvPr>
          <p:cNvSpPr>
            <a:spLocks noGrp="1"/>
          </p:cNvSpPr>
          <p:nvPr>
            <p:ph type="pic" sz="quarter" idx="21" hasCustomPrompt="1"/>
          </p:nvPr>
        </p:nvSpPr>
        <p:spPr>
          <a:xfrm>
            <a:off x="838200" y="2472625"/>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20" name="Text Placeholder 5">
            <a:extLst>
              <a:ext uri="{FF2B5EF4-FFF2-40B4-BE49-F238E27FC236}">
                <a16:creationId xmlns:a16="http://schemas.microsoft.com/office/drawing/2014/main" id="{94E504D8-D23F-E2C8-C143-A7505915E0DA}"/>
              </a:ext>
            </a:extLst>
          </p:cNvPr>
          <p:cNvSpPr>
            <a:spLocks noGrp="1"/>
          </p:cNvSpPr>
          <p:nvPr>
            <p:ph type="body" sz="quarter" idx="22" hasCustomPrompt="1"/>
          </p:nvPr>
        </p:nvSpPr>
        <p:spPr>
          <a:xfrm>
            <a:off x="8716820" y="3081601"/>
            <a:ext cx="2680854" cy="434623"/>
          </a:xfrm>
          <a:prstGeom prst="rect">
            <a:avLst/>
          </a:prstGeom>
        </p:spPr>
        <p:txBody>
          <a:bodyPr>
            <a:noAutofit/>
          </a:bodyPr>
          <a:lstStyle>
            <a:lvl1pPr marL="0" indent="0">
              <a:buNone/>
              <a:defRPr sz="2400" b="0" i="1">
                <a:solidFill>
                  <a:schemeClr val="bg1"/>
                </a:solidFill>
              </a:defRPr>
            </a:lvl1pPr>
          </a:lstStyle>
          <a:p>
            <a:pPr lvl="0"/>
            <a:r>
              <a:rPr lang="en-GB" dirty="0"/>
              <a:t>Insert title here</a:t>
            </a:r>
            <a:endParaRPr lang="en-US" dirty="0"/>
          </a:p>
        </p:txBody>
      </p:sp>
      <p:sp>
        <p:nvSpPr>
          <p:cNvPr id="21" name="Text Placeholder 5">
            <a:extLst>
              <a:ext uri="{FF2B5EF4-FFF2-40B4-BE49-F238E27FC236}">
                <a16:creationId xmlns:a16="http://schemas.microsoft.com/office/drawing/2014/main" id="{5227D2A8-8D83-13AD-665C-FF42788F40FC}"/>
              </a:ext>
            </a:extLst>
          </p:cNvPr>
          <p:cNvSpPr>
            <a:spLocks noGrp="1"/>
          </p:cNvSpPr>
          <p:nvPr>
            <p:ph type="body" sz="quarter" idx="23" hasCustomPrompt="1"/>
          </p:nvPr>
        </p:nvSpPr>
        <p:spPr>
          <a:xfrm>
            <a:off x="8716820" y="2722715"/>
            <a:ext cx="2680854" cy="434623"/>
          </a:xfrm>
          <a:prstGeom prst="rect">
            <a:avLst/>
          </a:prstGeom>
        </p:spPr>
        <p:txBody>
          <a:bodyPr>
            <a:noAutofit/>
          </a:bodyPr>
          <a:lstStyle>
            <a:lvl1pPr marL="0" indent="0">
              <a:buNone/>
              <a:defRPr sz="2400" b="1">
                <a:solidFill>
                  <a:schemeClr val="bg1"/>
                </a:solidFill>
              </a:defRPr>
            </a:lvl1pPr>
          </a:lstStyle>
          <a:p>
            <a:pPr lvl="0"/>
            <a:r>
              <a:rPr lang="en-GB" dirty="0"/>
              <a:t>Insert title here</a:t>
            </a:r>
            <a:endParaRPr lang="en-US" dirty="0"/>
          </a:p>
        </p:txBody>
      </p:sp>
      <p:sp>
        <p:nvSpPr>
          <p:cNvPr id="22" name="Text Placeholder 5">
            <a:extLst>
              <a:ext uri="{FF2B5EF4-FFF2-40B4-BE49-F238E27FC236}">
                <a16:creationId xmlns:a16="http://schemas.microsoft.com/office/drawing/2014/main" id="{E4DC82E7-5623-F309-1763-60707E6E4149}"/>
              </a:ext>
            </a:extLst>
          </p:cNvPr>
          <p:cNvSpPr>
            <a:spLocks noGrp="1"/>
          </p:cNvSpPr>
          <p:nvPr>
            <p:ph type="body" sz="quarter" idx="24" hasCustomPrompt="1"/>
          </p:nvPr>
        </p:nvSpPr>
        <p:spPr>
          <a:xfrm>
            <a:off x="8716820" y="3601461"/>
            <a:ext cx="2680854" cy="874530"/>
          </a:xfrm>
          <a:prstGeom prst="rect">
            <a:avLst/>
          </a:prstGeom>
        </p:spPr>
        <p:txBody>
          <a:bodyPr>
            <a:noAutofit/>
          </a:bodyPr>
          <a:lstStyle>
            <a:lvl1pPr marL="0" indent="0">
              <a:buNone/>
              <a:defRPr sz="2400" b="0">
                <a:solidFill>
                  <a:schemeClr val="bg1"/>
                </a:solidFill>
              </a:defRPr>
            </a:lvl1pPr>
          </a:lstStyle>
          <a:p>
            <a:pPr lvl="0"/>
            <a:r>
              <a:rPr lang="en-GB" dirty="0"/>
              <a:t>Insert copy here</a:t>
            </a:r>
            <a:endParaRPr lang="en-US" dirty="0"/>
          </a:p>
        </p:txBody>
      </p:sp>
      <p:sp>
        <p:nvSpPr>
          <p:cNvPr id="23" name="Picture Placeholder 6">
            <a:extLst>
              <a:ext uri="{FF2B5EF4-FFF2-40B4-BE49-F238E27FC236}">
                <a16:creationId xmlns:a16="http://schemas.microsoft.com/office/drawing/2014/main" id="{F0680FE6-7DD2-2DE6-52E7-8A321E460B54}"/>
              </a:ext>
            </a:extLst>
          </p:cNvPr>
          <p:cNvSpPr>
            <a:spLocks noGrp="1"/>
          </p:cNvSpPr>
          <p:nvPr>
            <p:ph type="pic" sz="quarter" idx="25" hasCustomPrompt="1"/>
          </p:nvPr>
        </p:nvSpPr>
        <p:spPr>
          <a:xfrm>
            <a:off x="6426200" y="2472625"/>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pic>
        <p:nvPicPr>
          <p:cNvPr id="2" name="Graphic 1">
            <a:extLst>
              <a:ext uri="{FF2B5EF4-FFF2-40B4-BE49-F238E27FC236}">
                <a16:creationId xmlns:a16="http://schemas.microsoft.com/office/drawing/2014/main" id="{111D0679-5106-5D0A-E98B-8438AD942E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4" y="6370788"/>
            <a:ext cx="1633022" cy="352645"/>
          </a:xfrm>
          <a:prstGeom prst="rect">
            <a:avLst/>
          </a:prstGeom>
        </p:spPr>
      </p:pic>
    </p:spTree>
    <p:extLst>
      <p:ext uri="{BB962C8B-B14F-4D97-AF65-F5344CB8AC3E}">
        <p14:creationId xmlns:p14="http://schemas.microsoft.com/office/powerpoint/2010/main" val="10150234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o x 4 ">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C47FCE9-05B8-F232-FD02-1F2753436A69}"/>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tx2"/>
          </a:solidFill>
          <a:ln w="12700" cap="flat">
            <a:noFill/>
            <a:prstDash val="solid"/>
            <a:miter/>
          </a:ln>
        </p:spPr>
        <p:txBody>
          <a:bodyPr wrap="square" rtlCol="0" anchor="ctr">
            <a:noAutofit/>
          </a:bodyPr>
          <a:lstStyle/>
          <a:p>
            <a:endParaRPr lang="en-US" dirty="0"/>
          </a:p>
        </p:txBody>
      </p:sp>
      <p:sp>
        <p:nvSpPr>
          <p:cNvPr id="5" name="Text Placeholder 5">
            <a:extLst>
              <a:ext uri="{FF2B5EF4-FFF2-40B4-BE49-F238E27FC236}">
                <a16:creationId xmlns:a16="http://schemas.microsoft.com/office/drawing/2014/main" id="{94A33F89-FA5F-70ED-8F2E-E6BA0C4BB3BC}"/>
              </a:ext>
            </a:extLst>
          </p:cNvPr>
          <p:cNvSpPr>
            <a:spLocks noGrp="1"/>
          </p:cNvSpPr>
          <p:nvPr>
            <p:ph type="body" sz="quarter" idx="17" hasCustomPrompt="1"/>
          </p:nvPr>
        </p:nvSpPr>
        <p:spPr>
          <a:xfrm>
            <a:off x="1104901" y="4850811"/>
            <a:ext cx="1924050" cy="434623"/>
          </a:xfrm>
          <a:prstGeom prst="rect">
            <a:avLst/>
          </a:prstGeom>
        </p:spPr>
        <p:txBody>
          <a:bodyPr>
            <a:noAutofit/>
          </a:bodyPr>
          <a:lstStyle>
            <a:lvl1pPr marL="0" indent="0">
              <a:buNone/>
              <a:defRPr sz="2400" b="0" i="1">
                <a:solidFill>
                  <a:schemeClr val="bg1"/>
                </a:solidFill>
              </a:defRPr>
            </a:lvl1pPr>
          </a:lstStyle>
          <a:p>
            <a:pPr lvl="0"/>
            <a:r>
              <a:rPr lang="en-GB" dirty="0"/>
              <a:t>Insert title here</a:t>
            </a:r>
            <a:endParaRPr lang="en-US" dirty="0"/>
          </a:p>
        </p:txBody>
      </p:sp>
      <p:sp>
        <p:nvSpPr>
          <p:cNvPr id="7" name="Text Placeholder 5">
            <a:extLst>
              <a:ext uri="{FF2B5EF4-FFF2-40B4-BE49-F238E27FC236}">
                <a16:creationId xmlns:a16="http://schemas.microsoft.com/office/drawing/2014/main" id="{9ACAE1F9-0A8A-BEDD-075A-ABD167D7E35F}"/>
              </a:ext>
            </a:extLst>
          </p:cNvPr>
          <p:cNvSpPr>
            <a:spLocks noGrp="1"/>
          </p:cNvSpPr>
          <p:nvPr>
            <p:ph type="body" sz="quarter" idx="18" hasCustomPrompt="1"/>
          </p:nvPr>
        </p:nvSpPr>
        <p:spPr>
          <a:xfrm>
            <a:off x="1104901" y="4057302"/>
            <a:ext cx="1924050" cy="434623"/>
          </a:xfrm>
          <a:prstGeom prst="rect">
            <a:avLst/>
          </a:prstGeom>
        </p:spPr>
        <p:txBody>
          <a:bodyPr>
            <a:noAutofit/>
          </a:bodyPr>
          <a:lstStyle>
            <a:lvl1pPr marL="0" indent="0">
              <a:buNone/>
              <a:defRPr sz="2400" b="1">
                <a:solidFill>
                  <a:schemeClr val="bg1"/>
                </a:solidFill>
              </a:defRPr>
            </a:lvl1pPr>
          </a:lstStyle>
          <a:p>
            <a:pPr lvl="0"/>
            <a:r>
              <a:rPr lang="en-GB" dirty="0"/>
              <a:t>Insert name here</a:t>
            </a:r>
            <a:endParaRPr lang="en-US" dirty="0"/>
          </a:p>
        </p:txBody>
      </p:sp>
      <p:sp>
        <p:nvSpPr>
          <p:cNvPr id="4" name="Picture Placeholder 6">
            <a:extLst>
              <a:ext uri="{FF2B5EF4-FFF2-40B4-BE49-F238E27FC236}">
                <a16:creationId xmlns:a16="http://schemas.microsoft.com/office/drawing/2014/main" id="{DA8AFA13-34EA-4668-9783-A3BB5319E508}"/>
              </a:ext>
            </a:extLst>
          </p:cNvPr>
          <p:cNvSpPr>
            <a:spLocks noGrp="1"/>
          </p:cNvSpPr>
          <p:nvPr>
            <p:ph type="pic" sz="quarter" idx="12" hasCustomPrompt="1"/>
          </p:nvPr>
        </p:nvSpPr>
        <p:spPr>
          <a:xfrm>
            <a:off x="1104900" y="1769532"/>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6" name="Picture Placeholder 6">
            <a:extLst>
              <a:ext uri="{FF2B5EF4-FFF2-40B4-BE49-F238E27FC236}">
                <a16:creationId xmlns:a16="http://schemas.microsoft.com/office/drawing/2014/main" id="{84CB4F71-27BB-4C00-82C1-279EA3258397}"/>
              </a:ext>
            </a:extLst>
          </p:cNvPr>
          <p:cNvSpPr>
            <a:spLocks noGrp="1"/>
          </p:cNvSpPr>
          <p:nvPr>
            <p:ph type="pic" sz="quarter" idx="13" hasCustomPrompt="1"/>
          </p:nvPr>
        </p:nvSpPr>
        <p:spPr>
          <a:xfrm>
            <a:off x="3733800" y="1769532"/>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8" name="Picture Placeholder 6">
            <a:extLst>
              <a:ext uri="{FF2B5EF4-FFF2-40B4-BE49-F238E27FC236}">
                <a16:creationId xmlns:a16="http://schemas.microsoft.com/office/drawing/2014/main" id="{A3C1C2C7-ECA4-4270-AD3E-72113C0C8222}"/>
              </a:ext>
            </a:extLst>
          </p:cNvPr>
          <p:cNvSpPr>
            <a:spLocks noGrp="1"/>
          </p:cNvSpPr>
          <p:nvPr>
            <p:ph type="pic" sz="quarter" idx="14" hasCustomPrompt="1"/>
          </p:nvPr>
        </p:nvSpPr>
        <p:spPr>
          <a:xfrm>
            <a:off x="6362700" y="1769532"/>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9" name="Picture Placeholder 6">
            <a:extLst>
              <a:ext uri="{FF2B5EF4-FFF2-40B4-BE49-F238E27FC236}">
                <a16:creationId xmlns:a16="http://schemas.microsoft.com/office/drawing/2014/main" id="{116AC1B5-1B39-4EE9-9196-09587D42E2C2}"/>
              </a:ext>
            </a:extLst>
          </p:cNvPr>
          <p:cNvSpPr>
            <a:spLocks noGrp="1"/>
          </p:cNvSpPr>
          <p:nvPr>
            <p:ph type="pic" sz="quarter" idx="15" hasCustomPrompt="1"/>
          </p:nvPr>
        </p:nvSpPr>
        <p:spPr>
          <a:xfrm>
            <a:off x="8991600" y="1769532"/>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13" name="Text Placeholder 5">
            <a:extLst>
              <a:ext uri="{FF2B5EF4-FFF2-40B4-BE49-F238E27FC236}">
                <a16:creationId xmlns:a16="http://schemas.microsoft.com/office/drawing/2014/main" id="{A3A203FF-9A2B-E128-04CF-B3DC2A1C30A2}"/>
              </a:ext>
            </a:extLst>
          </p:cNvPr>
          <p:cNvSpPr>
            <a:spLocks noGrp="1"/>
          </p:cNvSpPr>
          <p:nvPr>
            <p:ph type="body" sz="quarter" idx="20" hasCustomPrompt="1"/>
          </p:nvPr>
        </p:nvSpPr>
        <p:spPr>
          <a:xfrm>
            <a:off x="3733800" y="4850811"/>
            <a:ext cx="1924050" cy="434623"/>
          </a:xfrm>
          <a:prstGeom prst="rect">
            <a:avLst/>
          </a:prstGeom>
        </p:spPr>
        <p:txBody>
          <a:bodyPr>
            <a:noAutofit/>
          </a:bodyPr>
          <a:lstStyle>
            <a:lvl1pPr marL="0" indent="0">
              <a:buNone/>
              <a:defRPr sz="2400" b="0" i="1">
                <a:solidFill>
                  <a:schemeClr val="bg1"/>
                </a:solidFill>
              </a:defRPr>
            </a:lvl1pPr>
          </a:lstStyle>
          <a:p>
            <a:pPr lvl="0"/>
            <a:r>
              <a:rPr lang="en-GB" dirty="0"/>
              <a:t>Insert title here</a:t>
            </a:r>
            <a:endParaRPr lang="en-US" dirty="0"/>
          </a:p>
        </p:txBody>
      </p:sp>
      <p:sp>
        <p:nvSpPr>
          <p:cNvPr id="14" name="Text Placeholder 5">
            <a:extLst>
              <a:ext uri="{FF2B5EF4-FFF2-40B4-BE49-F238E27FC236}">
                <a16:creationId xmlns:a16="http://schemas.microsoft.com/office/drawing/2014/main" id="{D995D0DE-336A-75C2-7460-8678528EBFA5}"/>
              </a:ext>
            </a:extLst>
          </p:cNvPr>
          <p:cNvSpPr>
            <a:spLocks noGrp="1"/>
          </p:cNvSpPr>
          <p:nvPr>
            <p:ph type="body" sz="quarter" idx="21" hasCustomPrompt="1"/>
          </p:nvPr>
        </p:nvSpPr>
        <p:spPr>
          <a:xfrm>
            <a:off x="3733800" y="4057302"/>
            <a:ext cx="1924050" cy="434623"/>
          </a:xfrm>
          <a:prstGeom prst="rect">
            <a:avLst/>
          </a:prstGeom>
        </p:spPr>
        <p:txBody>
          <a:bodyPr>
            <a:noAutofit/>
          </a:bodyPr>
          <a:lstStyle>
            <a:lvl1pPr marL="0" indent="0">
              <a:buNone/>
              <a:defRPr sz="2400" b="1">
                <a:solidFill>
                  <a:schemeClr val="bg1"/>
                </a:solidFill>
              </a:defRPr>
            </a:lvl1pPr>
          </a:lstStyle>
          <a:p>
            <a:pPr lvl="0"/>
            <a:r>
              <a:rPr lang="en-GB" dirty="0"/>
              <a:t>Insert name here</a:t>
            </a:r>
            <a:endParaRPr lang="en-US" dirty="0"/>
          </a:p>
        </p:txBody>
      </p:sp>
      <p:sp>
        <p:nvSpPr>
          <p:cNvPr id="16" name="Text Placeholder 5">
            <a:extLst>
              <a:ext uri="{FF2B5EF4-FFF2-40B4-BE49-F238E27FC236}">
                <a16:creationId xmlns:a16="http://schemas.microsoft.com/office/drawing/2014/main" id="{BA85C69F-AA1C-F6C0-8550-DE7DD066D9C6}"/>
              </a:ext>
            </a:extLst>
          </p:cNvPr>
          <p:cNvSpPr>
            <a:spLocks noGrp="1"/>
          </p:cNvSpPr>
          <p:nvPr>
            <p:ph type="body" sz="quarter" idx="23" hasCustomPrompt="1"/>
          </p:nvPr>
        </p:nvSpPr>
        <p:spPr>
          <a:xfrm>
            <a:off x="6362699" y="4850811"/>
            <a:ext cx="1924050" cy="434623"/>
          </a:xfrm>
          <a:prstGeom prst="rect">
            <a:avLst/>
          </a:prstGeom>
        </p:spPr>
        <p:txBody>
          <a:bodyPr>
            <a:noAutofit/>
          </a:bodyPr>
          <a:lstStyle>
            <a:lvl1pPr marL="0" indent="0">
              <a:buNone/>
              <a:defRPr sz="2400" b="0" i="1">
                <a:solidFill>
                  <a:schemeClr val="bg1"/>
                </a:solidFill>
              </a:defRPr>
            </a:lvl1pPr>
          </a:lstStyle>
          <a:p>
            <a:pPr lvl="0"/>
            <a:r>
              <a:rPr lang="en-GB" dirty="0"/>
              <a:t>Insert title here</a:t>
            </a:r>
            <a:endParaRPr lang="en-US" dirty="0"/>
          </a:p>
        </p:txBody>
      </p:sp>
      <p:sp>
        <p:nvSpPr>
          <p:cNvPr id="17" name="Text Placeholder 5">
            <a:extLst>
              <a:ext uri="{FF2B5EF4-FFF2-40B4-BE49-F238E27FC236}">
                <a16:creationId xmlns:a16="http://schemas.microsoft.com/office/drawing/2014/main" id="{B179D00A-11C3-1583-4B83-3C246F99B0B5}"/>
              </a:ext>
            </a:extLst>
          </p:cNvPr>
          <p:cNvSpPr>
            <a:spLocks noGrp="1"/>
          </p:cNvSpPr>
          <p:nvPr>
            <p:ph type="body" sz="quarter" idx="24" hasCustomPrompt="1"/>
          </p:nvPr>
        </p:nvSpPr>
        <p:spPr>
          <a:xfrm>
            <a:off x="6362699" y="4057302"/>
            <a:ext cx="1924050" cy="434623"/>
          </a:xfrm>
          <a:prstGeom prst="rect">
            <a:avLst/>
          </a:prstGeom>
        </p:spPr>
        <p:txBody>
          <a:bodyPr>
            <a:noAutofit/>
          </a:bodyPr>
          <a:lstStyle>
            <a:lvl1pPr marL="0" indent="0">
              <a:buNone/>
              <a:defRPr sz="2400" b="1">
                <a:solidFill>
                  <a:schemeClr val="bg1"/>
                </a:solidFill>
              </a:defRPr>
            </a:lvl1pPr>
          </a:lstStyle>
          <a:p>
            <a:pPr lvl="0"/>
            <a:r>
              <a:rPr lang="en-GB" dirty="0"/>
              <a:t>Insert name here</a:t>
            </a:r>
            <a:endParaRPr lang="en-US" dirty="0"/>
          </a:p>
        </p:txBody>
      </p:sp>
      <p:sp>
        <p:nvSpPr>
          <p:cNvPr id="19" name="Text Placeholder 5">
            <a:extLst>
              <a:ext uri="{FF2B5EF4-FFF2-40B4-BE49-F238E27FC236}">
                <a16:creationId xmlns:a16="http://schemas.microsoft.com/office/drawing/2014/main" id="{40A591FB-CBD2-CDFE-8028-D52A20BD4660}"/>
              </a:ext>
            </a:extLst>
          </p:cNvPr>
          <p:cNvSpPr>
            <a:spLocks noGrp="1"/>
          </p:cNvSpPr>
          <p:nvPr>
            <p:ph type="body" sz="quarter" idx="26" hasCustomPrompt="1"/>
          </p:nvPr>
        </p:nvSpPr>
        <p:spPr>
          <a:xfrm>
            <a:off x="8991600" y="4850811"/>
            <a:ext cx="1924050" cy="434623"/>
          </a:xfrm>
          <a:prstGeom prst="rect">
            <a:avLst/>
          </a:prstGeom>
        </p:spPr>
        <p:txBody>
          <a:bodyPr>
            <a:noAutofit/>
          </a:bodyPr>
          <a:lstStyle>
            <a:lvl1pPr marL="0" indent="0">
              <a:buNone/>
              <a:defRPr sz="2400" b="0" i="1">
                <a:solidFill>
                  <a:schemeClr val="bg1"/>
                </a:solidFill>
              </a:defRPr>
            </a:lvl1pPr>
          </a:lstStyle>
          <a:p>
            <a:pPr lvl="0"/>
            <a:r>
              <a:rPr lang="en-GB" dirty="0"/>
              <a:t>Insert title here</a:t>
            </a:r>
            <a:endParaRPr lang="en-US" dirty="0"/>
          </a:p>
        </p:txBody>
      </p:sp>
      <p:sp>
        <p:nvSpPr>
          <p:cNvPr id="20" name="Text Placeholder 5">
            <a:extLst>
              <a:ext uri="{FF2B5EF4-FFF2-40B4-BE49-F238E27FC236}">
                <a16:creationId xmlns:a16="http://schemas.microsoft.com/office/drawing/2014/main" id="{A3D2E148-50EA-58FC-C208-17E22FB419CC}"/>
              </a:ext>
            </a:extLst>
          </p:cNvPr>
          <p:cNvSpPr>
            <a:spLocks noGrp="1"/>
          </p:cNvSpPr>
          <p:nvPr>
            <p:ph type="body" sz="quarter" idx="27" hasCustomPrompt="1"/>
          </p:nvPr>
        </p:nvSpPr>
        <p:spPr>
          <a:xfrm>
            <a:off x="8991600" y="4057302"/>
            <a:ext cx="1924050" cy="434623"/>
          </a:xfrm>
          <a:prstGeom prst="rect">
            <a:avLst/>
          </a:prstGeom>
        </p:spPr>
        <p:txBody>
          <a:bodyPr>
            <a:noAutofit/>
          </a:bodyPr>
          <a:lstStyle>
            <a:lvl1pPr marL="0" indent="0">
              <a:buNone/>
              <a:defRPr sz="2400" b="1">
                <a:solidFill>
                  <a:schemeClr val="bg1"/>
                </a:solidFill>
              </a:defRPr>
            </a:lvl1pPr>
          </a:lstStyle>
          <a:p>
            <a:pPr lvl="0"/>
            <a:r>
              <a:rPr lang="en-GB" dirty="0"/>
              <a:t>Insert name here</a:t>
            </a:r>
            <a:endParaRPr lang="en-US" dirty="0"/>
          </a:p>
        </p:txBody>
      </p:sp>
      <p:sp>
        <p:nvSpPr>
          <p:cNvPr id="11" name="Title 10">
            <a:extLst>
              <a:ext uri="{FF2B5EF4-FFF2-40B4-BE49-F238E27FC236}">
                <a16:creationId xmlns:a16="http://schemas.microsoft.com/office/drawing/2014/main" id="{C04E8A6A-D487-0BD3-241D-4B3F1153DB96}"/>
              </a:ext>
            </a:extLst>
          </p:cNvPr>
          <p:cNvSpPr>
            <a:spLocks noGrp="1"/>
          </p:cNvSpPr>
          <p:nvPr>
            <p:ph type="title"/>
          </p:nvPr>
        </p:nvSpPr>
        <p:spPr/>
        <p:txBody>
          <a:bodyPr/>
          <a:lstStyle>
            <a:lvl1pPr algn="ctr">
              <a:defRPr>
                <a:solidFill>
                  <a:schemeClr val="bg1"/>
                </a:solidFill>
              </a:defRPr>
            </a:lvl1pPr>
          </a:lstStyle>
          <a:p>
            <a:r>
              <a:rPr lang="en-GB" dirty="0"/>
              <a:t>Click to edit Master title style</a:t>
            </a:r>
            <a:endParaRPr lang="en-US" dirty="0"/>
          </a:p>
        </p:txBody>
      </p:sp>
      <p:sp>
        <p:nvSpPr>
          <p:cNvPr id="3" name="Slide Number Placeholder 5">
            <a:extLst>
              <a:ext uri="{FF2B5EF4-FFF2-40B4-BE49-F238E27FC236}">
                <a16:creationId xmlns:a16="http://schemas.microsoft.com/office/drawing/2014/main" id="{7D6F5617-80FD-63C6-3EC5-A47C4457688F}"/>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pic>
        <p:nvPicPr>
          <p:cNvPr id="2" name="Graphic 1">
            <a:extLst>
              <a:ext uri="{FF2B5EF4-FFF2-40B4-BE49-F238E27FC236}">
                <a16:creationId xmlns:a16="http://schemas.microsoft.com/office/drawing/2014/main" id="{8A305F9E-BDAC-1C4F-A2DB-3467E17662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4" y="6370788"/>
            <a:ext cx="1633022" cy="352645"/>
          </a:xfrm>
          <a:prstGeom prst="rect">
            <a:avLst/>
          </a:prstGeom>
        </p:spPr>
      </p:pic>
    </p:spTree>
    <p:extLst>
      <p:ext uri="{BB962C8B-B14F-4D97-AF65-F5344CB8AC3E}">
        <p14:creationId xmlns:p14="http://schemas.microsoft.com/office/powerpoint/2010/main" val="2772752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o x 4 Reversed">
    <p:bg>
      <p:bgPr>
        <a:solidFill>
          <a:schemeClr val="tx2"/>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06B035A8-5A5F-BDF9-1145-F8D8ABEE43AB}"/>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5" name="Text Placeholder 5">
            <a:extLst>
              <a:ext uri="{FF2B5EF4-FFF2-40B4-BE49-F238E27FC236}">
                <a16:creationId xmlns:a16="http://schemas.microsoft.com/office/drawing/2014/main" id="{94A33F89-FA5F-70ED-8F2E-E6BA0C4BB3BC}"/>
              </a:ext>
            </a:extLst>
          </p:cNvPr>
          <p:cNvSpPr>
            <a:spLocks noGrp="1"/>
          </p:cNvSpPr>
          <p:nvPr>
            <p:ph type="body" sz="quarter" idx="17" hasCustomPrompt="1"/>
          </p:nvPr>
        </p:nvSpPr>
        <p:spPr>
          <a:xfrm>
            <a:off x="1104901" y="4865182"/>
            <a:ext cx="1924050" cy="434623"/>
          </a:xfrm>
          <a:prstGeom prst="rect">
            <a:avLst/>
          </a:prstGeom>
        </p:spPr>
        <p:txBody>
          <a:bodyPr>
            <a:noAutofit/>
          </a:bodyPr>
          <a:lstStyle>
            <a:lvl1pPr marL="0" indent="0">
              <a:buNone/>
              <a:defRPr sz="2400" b="0" i="1">
                <a:solidFill>
                  <a:schemeClr val="tx1"/>
                </a:solidFill>
              </a:defRPr>
            </a:lvl1pPr>
          </a:lstStyle>
          <a:p>
            <a:pPr lvl="0"/>
            <a:r>
              <a:rPr lang="en-GB" dirty="0"/>
              <a:t>Insert title here</a:t>
            </a:r>
            <a:endParaRPr lang="en-US" dirty="0"/>
          </a:p>
        </p:txBody>
      </p:sp>
      <p:sp>
        <p:nvSpPr>
          <p:cNvPr id="7" name="Text Placeholder 5">
            <a:extLst>
              <a:ext uri="{FF2B5EF4-FFF2-40B4-BE49-F238E27FC236}">
                <a16:creationId xmlns:a16="http://schemas.microsoft.com/office/drawing/2014/main" id="{9ACAE1F9-0A8A-BEDD-075A-ABD167D7E35F}"/>
              </a:ext>
            </a:extLst>
          </p:cNvPr>
          <p:cNvSpPr>
            <a:spLocks noGrp="1"/>
          </p:cNvSpPr>
          <p:nvPr>
            <p:ph type="body" sz="quarter" idx="18" hasCustomPrompt="1"/>
          </p:nvPr>
        </p:nvSpPr>
        <p:spPr>
          <a:xfrm>
            <a:off x="1104901" y="4057302"/>
            <a:ext cx="1924050" cy="434623"/>
          </a:xfrm>
          <a:prstGeom prst="rect">
            <a:avLst/>
          </a:prstGeom>
        </p:spPr>
        <p:txBody>
          <a:bodyPr>
            <a:noAutofit/>
          </a:bodyPr>
          <a:lstStyle>
            <a:lvl1pPr marL="0" indent="0">
              <a:buNone/>
              <a:defRPr sz="2400" b="1">
                <a:solidFill>
                  <a:schemeClr val="tx2"/>
                </a:solidFill>
              </a:defRPr>
            </a:lvl1pPr>
          </a:lstStyle>
          <a:p>
            <a:pPr lvl="0"/>
            <a:r>
              <a:rPr lang="en-GB" dirty="0"/>
              <a:t>Insert name here</a:t>
            </a:r>
            <a:endParaRPr lang="en-US" dirty="0"/>
          </a:p>
        </p:txBody>
      </p:sp>
      <p:sp>
        <p:nvSpPr>
          <p:cNvPr id="4" name="Picture Placeholder 6">
            <a:extLst>
              <a:ext uri="{FF2B5EF4-FFF2-40B4-BE49-F238E27FC236}">
                <a16:creationId xmlns:a16="http://schemas.microsoft.com/office/drawing/2014/main" id="{DA8AFA13-34EA-4668-9783-A3BB5319E508}"/>
              </a:ext>
            </a:extLst>
          </p:cNvPr>
          <p:cNvSpPr>
            <a:spLocks noGrp="1"/>
          </p:cNvSpPr>
          <p:nvPr>
            <p:ph type="pic" sz="quarter" idx="12" hasCustomPrompt="1"/>
          </p:nvPr>
        </p:nvSpPr>
        <p:spPr>
          <a:xfrm>
            <a:off x="1104900" y="1769532"/>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6" name="Picture Placeholder 6">
            <a:extLst>
              <a:ext uri="{FF2B5EF4-FFF2-40B4-BE49-F238E27FC236}">
                <a16:creationId xmlns:a16="http://schemas.microsoft.com/office/drawing/2014/main" id="{84CB4F71-27BB-4C00-82C1-279EA3258397}"/>
              </a:ext>
            </a:extLst>
          </p:cNvPr>
          <p:cNvSpPr>
            <a:spLocks noGrp="1"/>
          </p:cNvSpPr>
          <p:nvPr>
            <p:ph type="pic" sz="quarter" idx="13" hasCustomPrompt="1"/>
          </p:nvPr>
        </p:nvSpPr>
        <p:spPr>
          <a:xfrm>
            <a:off x="3733800" y="1769532"/>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8" name="Picture Placeholder 6">
            <a:extLst>
              <a:ext uri="{FF2B5EF4-FFF2-40B4-BE49-F238E27FC236}">
                <a16:creationId xmlns:a16="http://schemas.microsoft.com/office/drawing/2014/main" id="{A3C1C2C7-ECA4-4270-AD3E-72113C0C8222}"/>
              </a:ext>
            </a:extLst>
          </p:cNvPr>
          <p:cNvSpPr>
            <a:spLocks noGrp="1"/>
          </p:cNvSpPr>
          <p:nvPr>
            <p:ph type="pic" sz="quarter" idx="14" hasCustomPrompt="1"/>
          </p:nvPr>
        </p:nvSpPr>
        <p:spPr>
          <a:xfrm>
            <a:off x="6362700" y="1769532"/>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9" name="Picture Placeholder 6">
            <a:extLst>
              <a:ext uri="{FF2B5EF4-FFF2-40B4-BE49-F238E27FC236}">
                <a16:creationId xmlns:a16="http://schemas.microsoft.com/office/drawing/2014/main" id="{116AC1B5-1B39-4EE9-9196-09587D42E2C2}"/>
              </a:ext>
            </a:extLst>
          </p:cNvPr>
          <p:cNvSpPr>
            <a:spLocks noGrp="1"/>
          </p:cNvSpPr>
          <p:nvPr>
            <p:ph type="pic" sz="quarter" idx="15" hasCustomPrompt="1"/>
          </p:nvPr>
        </p:nvSpPr>
        <p:spPr>
          <a:xfrm>
            <a:off x="8991600" y="1769532"/>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13" name="Text Placeholder 5">
            <a:extLst>
              <a:ext uri="{FF2B5EF4-FFF2-40B4-BE49-F238E27FC236}">
                <a16:creationId xmlns:a16="http://schemas.microsoft.com/office/drawing/2014/main" id="{A3A203FF-9A2B-E128-04CF-B3DC2A1C30A2}"/>
              </a:ext>
            </a:extLst>
          </p:cNvPr>
          <p:cNvSpPr>
            <a:spLocks noGrp="1"/>
          </p:cNvSpPr>
          <p:nvPr>
            <p:ph type="body" sz="quarter" idx="20" hasCustomPrompt="1"/>
          </p:nvPr>
        </p:nvSpPr>
        <p:spPr>
          <a:xfrm>
            <a:off x="3733800" y="4865182"/>
            <a:ext cx="1924050" cy="434623"/>
          </a:xfrm>
          <a:prstGeom prst="rect">
            <a:avLst/>
          </a:prstGeom>
        </p:spPr>
        <p:txBody>
          <a:bodyPr>
            <a:noAutofit/>
          </a:bodyPr>
          <a:lstStyle>
            <a:lvl1pPr marL="0" indent="0">
              <a:buNone/>
              <a:defRPr sz="2400" b="0" i="1">
                <a:solidFill>
                  <a:schemeClr val="tx1"/>
                </a:solidFill>
              </a:defRPr>
            </a:lvl1pPr>
          </a:lstStyle>
          <a:p>
            <a:pPr lvl="0"/>
            <a:r>
              <a:rPr lang="en-GB" dirty="0"/>
              <a:t>Insert title here</a:t>
            </a:r>
            <a:endParaRPr lang="en-US" dirty="0"/>
          </a:p>
        </p:txBody>
      </p:sp>
      <p:sp>
        <p:nvSpPr>
          <p:cNvPr id="14" name="Text Placeholder 5">
            <a:extLst>
              <a:ext uri="{FF2B5EF4-FFF2-40B4-BE49-F238E27FC236}">
                <a16:creationId xmlns:a16="http://schemas.microsoft.com/office/drawing/2014/main" id="{D995D0DE-336A-75C2-7460-8678528EBFA5}"/>
              </a:ext>
            </a:extLst>
          </p:cNvPr>
          <p:cNvSpPr>
            <a:spLocks noGrp="1"/>
          </p:cNvSpPr>
          <p:nvPr>
            <p:ph type="body" sz="quarter" idx="21" hasCustomPrompt="1"/>
          </p:nvPr>
        </p:nvSpPr>
        <p:spPr>
          <a:xfrm>
            <a:off x="3733800" y="4057302"/>
            <a:ext cx="1924050" cy="434623"/>
          </a:xfrm>
          <a:prstGeom prst="rect">
            <a:avLst/>
          </a:prstGeom>
        </p:spPr>
        <p:txBody>
          <a:bodyPr>
            <a:noAutofit/>
          </a:bodyPr>
          <a:lstStyle>
            <a:lvl1pPr marL="0" indent="0">
              <a:buNone/>
              <a:defRPr sz="2400" b="1">
                <a:solidFill>
                  <a:schemeClr val="tx2"/>
                </a:solidFill>
              </a:defRPr>
            </a:lvl1pPr>
          </a:lstStyle>
          <a:p>
            <a:pPr lvl="0"/>
            <a:r>
              <a:rPr lang="en-GB" dirty="0"/>
              <a:t>Insert name here</a:t>
            </a:r>
            <a:endParaRPr lang="en-US" dirty="0"/>
          </a:p>
        </p:txBody>
      </p:sp>
      <p:sp>
        <p:nvSpPr>
          <p:cNvPr id="16" name="Text Placeholder 5">
            <a:extLst>
              <a:ext uri="{FF2B5EF4-FFF2-40B4-BE49-F238E27FC236}">
                <a16:creationId xmlns:a16="http://schemas.microsoft.com/office/drawing/2014/main" id="{BA85C69F-AA1C-F6C0-8550-DE7DD066D9C6}"/>
              </a:ext>
            </a:extLst>
          </p:cNvPr>
          <p:cNvSpPr>
            <a:spLocks noGrp="1"/>
          </p:cNvSpPr>
          <p:nvPr>
            <p:ph type="body" sz="quarter" idx="23" hasCustomPrompt="1"/>
          </p:nvPr>
        </p:nvSpPr>
        <p:spPr>
          <a:xfrm>
            <a:off x="6362699" y="4865182"/>
            <a:ext cx="1924050" cy="434623"/>
          </a:xfrm>
          <a:prstGeom prst="rect">
            <a:avLst/>
          </a:prstGeom>
        </p:spPr>
        <p:txBody>
          <a:bodyPr>
            <a:noAutofit/>
          </a:bodyPr>
          <a:lstStyle>
            <a:lvl1pPr marL="0" indent="0">
              <a:buNone/>
              <a:defRPr sz="2400" b="0" i="1">
                <a:solidFill>
                  <a:schemeClr val="tx1"/>
                </a:solidFill>
              </a:defRPr>
            </a:lvl1pPr>
          </a:lstStyle>
          <a:p>
            <a:pPr lvl="0"/>
            <a:r>
              <a:rPr lang="en-GB" dirty="0"/>
              <a:t>Insert title here</a:t>
            </a:r>
            <a:endParaRPr lang="en-US" dirty="0"/>
          </a:p>
        </p:txBody>
      </p:sp>
      <p:sp>
        <p:nvSpPr>
          <p:cNvPr id="17" name="Text Placeholder 5">
            <a:extLst>
              <a:ext uri="{FF2B5EF4-FFF2-40B4-BE49-F238E27FC236}">
                <a16:creationId xmlns:a16="http://schemas.microsoft.com/office/drawing/2014/main" id="{B179D00A-11C3-1583-4B83-3C246F99B0B5}"/>
              </a:ext>
            </a:extLst>
          </p:cNvPr>
          <p:cNvSpPr>
            <a:spLocks noGrp="1"/>
          </p:cNvSpPr>
          <p:nvPr>
            <p:ph type="body" sz="quarter" idx="24" hasCustomPrompt="1"/>
          </p:nvPr>
        </p:nvSpPr>
        <p:spPr>
          <a:xfrm>
            <a:off x="6362699" y="4057302"/>
            <a:ext cx="1924050" cy="434623"/>
          </a:xfrm>
          <a:prstGeom prst="rect">
            <a:avLst/>
          </a:prstGeom>
        </p:spPr>
        <p:txBody>
          <a:bodyPr>
            <a:noAutofit/>
          </a:bodyPr>
          <a:lstStyle>
            <a:lvl1pPr marL="0" indent="0">
              <a:buNone/>
              <a:defRPr sz="2400" b="1">
                <a:solidFill>
                  <a:schemeClr val="tx2"/>
                </a:solidFill>
              </a:defRPr>
            </a:lvl1pPr>
          </a:lstStyle>
          <a:p>
            <a:pPr lvl="0"/>
            <a:r>
              <a:rPr lang="en-GB" dirty="0"/>
              <a:t>Insert name here</a:t>
            </a:r>
            <a:endParaRPr lang="en-US" dirty="0"/>
          </a:p>
        </p:txBody>
      </p:sp>
      <p:sp>
        <p:nvSpPr>
          <p:cNvPr id="19" name="Text Placeholder 5">
            <a:extLst>
              <a:ext uri="{FF2B5EF4-FFF2-40B4-BE49-F238E27FC236}">
                <a16:creationId xmlns:a16="http://schemas.microsoft.com/office/drawing/2014/main" id="{40A591FB-CBD2-CDFE-8028-D52A20BD4660}"/>
              </a:ext>
            </a:extLst>
          </p:cNvPr>
          <p:cNvSpPr>
            <a:spLocks noGrp="1"/>
          </p:cNvSpPr>
          <p:nvPr>
            <p:ph type="body" sz="quarter" idx="26" hasCustomPrompt="1"/>
          </p:nvPr>
        </p:nvSpPr>
        <p:spPr>
          <a:xfrm>
            <a:off x="8991600" y="4865182"/>
            <a:ext cx="1924050" cy="434623"/>
          </a:xfrm>
          <a:prstGeom prst="rect">
            <a:avLst/>
          </a:prstGeom>
        </p:spPr>
        <p:txBody>
          <a:bodyPr>
            <a:noAutofit/>
          </a:bodyPr>
          <a:lstStyle>
            <a:lvl1pPr marL="0" indent="0">
              <a:buNone/>
              <a:defRPr sz="2400" b="0" i="1">
                <a:solidFill>
                  <a:schemeClr val="tx1"/>
                </a:solidFill>
              </a:defRPr>
            </a:lvl1pPr>
          </a:lstStyle>
          <a:p>
            <a:pPr lvl="0"/>
            <a:r>
              <a:rPr lang="en-GB" dirty="0"/>
              <a:t>Insert title here</a:t>
            </a:r>
            <a:endParaRPr lang="en-US" dirty="0"/>
          </a:p>
        </p:txBody>
      </p:sp>
      <p:sp>
        <p:nvSpPr>
          <p:cNvPr id="20" name="Text Placeholder 5">
            <a:extLst>
              <a:ext uri="{FF2B5EF4-FFF2-40B4-BE49-F238E27FC236}">
                <a16:creationId xmlns:a16="http://schemas.microsoft.com/office/drawing/2014/main" id="{A3D2E148-50EA-58FC-C208-17E22FB419CC}"/>
              </a:ext>
            </a:extLst>
          </p:cNvPr>
          <p:cNvSpPr>
            <a:spLocks noGrp="1"/>
          </p:cNvSpPr>
          <p:nvPr>
            <p:ph type="body" sz="quarter" idx="27" hasCustomPrompt="1"/>
          </p:nvPr>
        </p:nvSpPr>
        <p:spPr>
          <a:xfrm>
            <a:off x="8991600" y="4057302"/>
            <a:ext cx="1924050" cy="434623"/>
          </a:xfrm>
          <a:prstGeom prst="rect">
            <a:avLst/>
          </a:prstGeom>
        </p:spPr>
        <p:txBody>
          <a:bodyPr>
            <a:noAutofit/>
          </a:bodyPr>
          <a:lstStyle>
            <a:lvl1pPr marL="0" indent="0">
              <a:buNone/>
              <a:defRPr sz="2400" b="1">
                <a:solidFill>
                  <a:schemeClr val="tx2"/>
                </a:solidFill>
              </a:defRPr>
            </a:lvl1pPr>
          </a:lstStyle>
          <a:p>
            <a:pPr lvl="0"/>
            <a:r>
              <a:rPr lang="en-GB" dirty="0"/>
              <a:t>Insert name here</a:t>
            </a:r>
            <a:endParaRPr lang="en-US" dirty="0"/>
          </a:p>
        </p:txBody>
      </p:sp>
      <p:sp>
        <p:nvSpPr>
          <p:cNvPr id="11" name="Title 10">
            <a:extLst>
              <a:ext uri="{FF2B5EF4-FFF2-40B4-BE49-F238E27FC236}">
                <a16:creationId xmlns:a16="http://schemas.microsoft.com/office/drawing/2014/main" id="{C04E8A6A-D487-0BD3-241D-4B3F1153DB96}"/>
              </a:ext>
            </a:extLst>
          </p:cNvPr>
          <p:cNvSpPr>
            <a:spLocks noGrp="1"/>
          </p:cNvSpPr>
          <p:nvPr>
            <p:ph type="title"/>
          </p:nvPr>
        </p:nvSpPr>
        <p:spPr/>
        <p:txBody>
          <a:bodyPr/>
          <a:lstStyle>
            <a:lvl1pPr algn="ctr">
              <a:defRPr>
                <a:solidFill>
                  <a:schemeClr val="tx2"/>
                </a:solidFill>
              </a:defRPr>
            </a:lvl1pPr>
          </a:lstStyle>
          <a:p>
            <a:r>
              <a:rPr lang="en-GB" dirty="0"/>
              <a:t>Click to edit Master title style</a:t>
            </a:r>
            <a:endParaRPr lang="en-US" dirty="0"/>
          </a:p>
        </p:txBody>
      </p:sp>
      <p:sp>
        <p:nvSpPr>
          <p:cNvPr id="3" name="Slide Number Placeholder 5">
            <a:extLst>
              <a:ext uri="{FF2B5EF4-FFF2-40B4-BE49-F238E27FC236}">
                <a16:creationId xmlns:a16="http://schemas.microsoft.com/office/drawing/2014/main" id="{630F7D8B-025E-C400-7D0E-89A8AE17A99B}"/>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2" name="Graphic 1">
            <a:extLst>
              <a:ext uri="{FF2B5EF4-FFF2-40B4-BE49-F238E27FC236}">
                <a16:creationId xmlns:a16="http://schemas.microsoft.com/office/drawing/2014/main" id="{E77DFBB9-F86C-18E3-D8A5-AC65B02913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6" y="6370788"/>
            <a:ext cx="1633017" cy="352645"/>
          </a:xfrm>
          <a:prstGeom prst="rect">
            <a:avLst/>
          </a:prstGeom>
        </p:spPr>
      </p:pic>
    </p:spTree>
    <p:extLst>
      <p:ext uri="{BB962C8B-B14F-4D97-AF65-F5344CB8AC3E}">
        <p14:creationId xmlns:p14="http://schemas.microsoft.com/office/powerpoint/2010/main" val="36307761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0A084B35-830F-470A-4A43-BBE37F271591}"/>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pic>
        <p:nvPicPr>
          <p:cNvPr id="4" name="Picture 3" descr="A blue dotted world map&#10;&#10;Description automatically generated">
            <a:extLst>
              <a:ext uri="{FF2B5EF4-FFF2-40B4-BE49-F238E27FC236}">
                <a16:creationId xmlns:a16="http://schemas.microsoft.com/office/drawing/2014/main" id="{A14B0BB9-E1E0-32E2-1CE0-212CF3614B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867" r="15411" b="3318"/>
          <a:stretch/>
        </p:blipFill>
        <p:spPr>
          <a:xfrm>
            <a:off x="6096000" y="-6707"/>
            <a:ext cx="6096000" cy="6236995"/>
          </a:xfrm>
          <a:prstGeom prst="rect">
            <a:avLst/>
          </a:prstGeom>
        </p:spPr>
      </p:pic>
      <p:sp>
        <p:nvSpPr>
          <p:cNvPr id="11" name="Text Placeholder 5">
            <a:extLst>
              <a:ext uri="{FF2B5EF4-FFF2-40B4-BE49-F238E27FC236}">
                <a16:creationId xmlns:a16="http://schemas.microsoft.com/office/drawing/2014/main" id="{AEAED4C5-5172-397E-E95E-DB9E95831802}"/>
              </a:ext>
            </a:extLst>
          </p:cNvPr>
          <p:cNvSpPr>
            <a:spLocks noGrp="1"/>
          </p:cNvSpPr>
          <p:nvPr>
            <p:ph type="body" sz="quarter" idx="12" hasCustomPrompt="1"/>
          </p:nvPr>
        </p:nvSpPr>
        <p:spPr>
          <a:xfrm>
            <a:off x="235482" y="4217482"/>
            <a:ext cx="5860518" cy="1100455"/>
          </a:xfrm>
          <a:prstGeom prst="rect">
            <a:avLst/>
          </a:prstGeom>
        </p:spPr>
        <p:txBody>
          <a:bodyPr>
            <a:noAutofit/>
          </a:bodyPr>
          <a:lstStyle>
            <a:lvl1pPr marL="0" indent="0" algn="ctr">
              <a:buNone/>
              <a:defRPr sz="2400" b="0">
                <a:solidFill>
                  <a:schemeClr val="tx1"/>
                </a:solidFill>
              </a:defRPr>
            </a:lvl1pPr>
          </a:lstStyle>
          <a:p>
            <a:pPr lvl="0"/>
            <a:r>
              <a:rPr lang="en-GB" dirty="0"/>
              <a:t>Additional text here if needed</a:t>
            </a:r>
            <a:endParaRPr lang="en-US" dirty="0"/>
          </a:p>
        </p:txBody>
      </p:sp>
      <p:sp>
        <p:nvSpPr>
          <p:cNvPr id="13" name="TextBox 12">
            <a:extLst>
              <a:ext uri="{FF2B5EF4-FFF2-40B4-BE49-F238E27FC236}">
                <a16:creationId xmlns:a16="http://schemas.microsoft.com/office/drawing/2014/main" id="{146594DE-8476-DFCB-6A69-04CEF8D7ABC9}"/>
              </a:ext>
            </a:extLst>
          </p:cNvPr>
          <p:cNvSpPr txBox="1"/>
          <p:nvPr userDrawn="1"/>
        </p:nvSpPr>
        <p:spPr>
          <a:xfrm>
            <a:off x="235483" y="3066022"/>
            <a:ext cx="5860517" cy="769441"/>
          </a:xfrm>
          <a:prstGeom prst="rect">
            <a:avLst/>
          </a:prstGeom>
          <a:noFill/>
        </p:spPr>
        <p:txBody>
          <a:bodyPr wrap="square" rtlCol="0">
            <a:spAutoFit/>
          </a:bodyPr>
          <a:lstStyle/>
          <a:p>
            <a:pPr algn="ctr"/>
            <a:r>
              <a:rPr lang="en-US" sz="4400" b="1" dirty="0">
                <a:solidFill>
                  <a:schemeClr val="tx2"/>
                </a:solidFill>
              </a:rPr>
              <a:t>Thank you</a:t>
            </a:r>
          </a:p>
        </p:txBody>
      </p:sp>
      <p:pic>
        <p:nvPicPr>
          <p:cNvPr id="7" name="Graphic 6">
            <a:extLst>
              <a:ext uri="{FF2B5EF4-FFF2-40B4-BE49-F238E27FC236}">
                <a16:creationId xmlns:a16="http://schemas.microsoft.com/office/drawing/2014/main" id="{1217DA41-C479-7C57-C924-D8899101A8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42136" y="1914562"/>
            <a:ext cx="3847211" cy="769441"/>
          </a:xfrm>
          <a:prstGeom prst="rect">
            <a:avLst/>
          </a:prstGeom>
        </p:spPr>
      </p:pic>
    </p:spTree>
    <p:extLst>
      <p:ext uri="{BB962C8B-B14F-4D97-AF65-F5344CB8AC3E}">
        <p14:creationId xmlns:p14="http://schemas.microsoft.com/office/powerpoint/2010/main" val="3384988592"/>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ck Cover (Blue)">
    <p:bg>
      <p:bgPr>
        <a:solidFill>
          <a:schemeClr val="accent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6D4FC13-5B04-8577-6D35-B2DF8F9E96F3}"/>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9" name="Text Placeholder 5">
            <a:extLst>
              <a:ext uri="{FF2B5EF4-FFF2-40B4-BE49-F238E27FC236}">
                <a16:creationId xmlns:a16="http://schemas.microsoft.com/office/drawing/2014/main" id="{F9272E54-21A4-42BB-D5D6-46189C2838DD}"/>
              </a:ext>
            </a:extLst>
          </p:cNvPr>
          <p:cNvSpPr>
            <a:spLocks noGrp="1"/>
          </p:cNvSpPr>
          <p:nvPr>
            <p:ph type="body" sz="quarter" idx="12" hasCustomPrompt="1"/>
          </p:nvPr>
        </p:nvSpPr>
        <p:spPr>
          <a:xfrm>
            <a:off x="235482" y="4217482"/>
            <a:ext cx="5860518" cy="1100455"/>
          </a:xfrm>
          <a:prstGeom prst="rect">
            <a:avLst/>
          </a:prstGeom>
        </p:spPr>
        <p:txBody>
          <a:bodyPr>
            <a:noAutofit/>
          </a:bodyPr>
          <a:lstStyle>
            <a:lvl1pPr marL="0" indent="0" algn="ctr">
              <a:buNone/>
              <a:defRPr sz="2400" b="0">
                <a:solidFill>
                  <a:schemeClr val="tx1"/>
                </a:solidFill>
              </a:defRPr>
            </a:lvl1pPr>
          </a:lstStyle>
          <a:p>
            <a:pPr lvl="0"/>
            <a:r>
              <a:rPr lang="en-GB" dirty="0"/>
              <a:t>Additional text here if needed</a:t>
            </a:r>
            <a:endParaRPr lang="en-US" dirty="0"/>
          </a:p>
        </p:txBody>
      </p:sp>
      <p:sp>
        <p:nvSpPr>
          <p:cNvPr id="10" name="TextBox 9">
            <a:extLst>
              <a:ext uri="{FF2B5EF4-FFF2-40B4-BE49-F238E27FC236}">
                <a16:creationId xmlns:a16="http://schemas.microsoft.com/office/drawing/2014/main" id="{761D60EB-635D-3290-A854-6905D5503DB2}"/>
              </a:ext>
            </a:extLst>
          </p:cNvPr>
          <p:cNvSpPr txBox="1"/>
          <p:nvPr userDrawn="1"/>
        </p:nvSpPr>
        <p:spPr>
          <a:xfrm>
            <a:off x="235483" y="3066022"/>
            <a:ext cx="5860517" cy="769441"/>
          </a:xfrm>
          <a:prstGeom prst="rect">
            <a:avLst/>
          </a:prstGeom>
          <a:noFill/>
        </p:spPr>
        <p:txBody>
          <a:bodyPr wrap="square" rtlCol="0">
            <a:spAutoFit/>
          </a:bodyPr>
          <a:lstStyle/>
          <a:p>
            <a:pPr algn="ctr"/>
            <a:r>
              <a:rPr lang="en-US" sz="4400" b="1" dirty="0">
                <a:solidFill>
                  <a:schemeClr val="tx2"/>
                </a:solidFill>
              </a:rPr>
              <a:t>Thank you</a:t>
            </a:r>
          </a:p>
        </p:txBody>
      </p:sp>
      <p:pic>
        <p:nvPicPr>
          <p:cNvPr id="12" name="Graphic 11">
            <a:extLst>
              <a:ext uri="{FF2B5EF4-FFF2-40B4-BE49-F238E27FC236}">
                <a16:creationId xmlns:a16="http://schemas.microsoft.com/office/drawing/2014/main" id="{92C58945-0379-0C6C-9740-B5E2CC205F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2136" y="1914562"/>
            <a:ext cx="3847211" cy="769441"/>
          </a:xfrm>
          <a:prstGeom prst="rect">
            <a:avLst/>
          </a:prstGeom>
        </p:spPr>
      </p:pic>
      <p:pic>
        <p:nvPicPr>
          <p:cNvPr id="3" name="Picture 2" descr="A blue dotted world map&#10;&#10;Description automatically generated">
            <a:extLst>
              <a:ext uri="{FF2B5EF4-FFF2-40B4-BE49-F238E27FC236}">
                <a16:creationId xmlns:a16="http://schemas.microsoft.com/office/drawing/2014/main" id="{36BAD69B-67D2-F3F6-9729-EB64527A08C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867" r="15411" b="3318"/>
          <a:stretch/>
        </p:blipFill>
        <p:spPr>
          <a:xfrm>
            <a:off x="6096000" y="-6707"/>
            <a:ext cx="6096000" cy="6236995"/>
          </a:xfrm>
          <a:prstGeom prst="rect">
            <a:avLst/>
          </a:prstGeom>
        </p:spPr>
      </p:pic>
    </p:spTree>
    <p:extLst>
      <p:ext uri="{BB962C8B-B14F-4D97-AF65-F5344CB8AC3E}">
        <p14:creationId xmlns:p14="http://schemas.microsoft.com/office/powerpoint/2010/main" val="25801796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ck Cover (Grey)">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5107A5C-5275-3FB6-6757-2644ACCBFAB6}"/>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6" name="Text Placeholder 5">
            <a:extLst>
              <a:ext uri="{FF2B5EF4-FFF2-40B4-BE49-F238E27FC236}">
                <a16:creationId xmlns:a16="http://schemas.microsoft.com/office/drawing/2014/main" id="{C3883E37-C510-B68C-15AD-945FACDFF458}"/>
              </a:ext>
            </a:extLst>
          </p:cNvPr>
          <p:cNvSpPr>
            <a:spLocks noGrp="1"/>
          </p:cNvSpPr>
          <p:nvPr>
            <p:ph type="body" sz="quarter" idx="12" hasCustomPrompt="1"/>
          </p:nvPr>
        </p:nvSpPr>
        <p:spPr>
          <a:xfrm>
            <a:off x="235482" y="4217482"/>
            <a:ext cx="5860518" cy="1100455"/>
          </a:xfrm>
          <a:prstGeom prst="rect">
            <a:avLst/>
          </a:prstGeom>
        </p:spPr>
        <p:txBody>
          <a:bodyPr>
            <a:noAutofit/>
          </a:bodyPr>
          <a:lstStyle>
            <a:lvl1pPr marL="0" indent="0" algn="ctr">
              <a:buNone/>
              <a:defRPr sz="2400" b="0">
                <a:solidFill>
                  <a:schemeClr val="tx1"/>
                </a:solidFill>
              </a:defRPr>
            </a:lvl1pPr>
          </a:lstStyle>
          <a:p>
            <a:pPr lvl="0"/>
            <a:r>
              <a:rPr lang="en-GB" dirty="0"/>
              <a:t>Additional text here if needed</a:t>
            </a:r>
            <a:endParaRPr lang="en-US" dirty="0"/>
          </a:p>
        </p:txBody>
      </p:sp>
      <p:sp>
        <p:nvSpPr>
          <p:cNvPr id="9" name="TextBox 8">
            <a:extLst>
              <a:ext uri="{FF2B5EF4-FFF2-40B4-BE49-F238E27FC236}">
                <a16:creationId xmlns:a16="http://schemas.microsoft.com/office/drawing/2014/main" id="{D2076D75-D921-C288-D9E4-8496F7BEBCC3}"/>
              </a:ext>
            </a:extLst>
          </p:cNvPr>
          <p:cNvSpPr txBox="1"/>
          <p:nvPr userDrawn="1"/>
        </p:nvSpPr>
        <p:spPr>
          <a:xfrm>
            <a:off x="235483" y="3066022"/>
            <a:ext cx="5860517" cy="769441"/>
          </a:xfrm>
          <a:prstGeom prst="rect">
            <a:avLst/>
          </a:prstGeom>
          <a:noFill/>
        </p:spPr>
        <p:txBody>
          <a:bodyPr wrap="square" rtlCol="0">
            <a:spAutoFit/>
          </a:bodyPr>
          <a:lstStyle/>
          <a:p>
            <a:pPr algn="ctr"/>
            <a:r>
              <a:rPr lang="en-US" sz="4400" b="1" dirty="0">
                <a:solidFill>
                  <a:schemeClr val="tx2"/>
                </a:solidFill>
              </a:rPr>
              <a:t>Thank you</a:t>
            </a:r>
          </a:p>
        </p:txBody>
      </p:sp>
      <p:pic>
        <p:nvPicPr>
          <p:cNvPr id="12" name="Graphic 11">
            <a:extLst>
              <a:ext uri="{FF2B5EF4-FFF2-40B4-BE49-F238E27FC236}">
                <a16:creationId xmlns:a16="http://schemas.microsoft.com/office/drawing/2014/main" id="{25632C41-0A23-C111-3CF1-F0E79A6D15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2136" y="1914562"/>
            <a:ext cx="3847211" cy="769441"/>
          </a:xfrm>
          <a:prstGeom prst="rect">
            <a:avLst/>
          </a:prstGeom>
        </p:spPr>
      </p:pic>
      <p:pic>
        <p:nvPicPr>
          <p:cNvPr id="3" name="Picture 2" descr="A blue dotted world map&#10;&#10;Description automatically generated">
            <a:extLst>
              <a:ext uri="{FF2B5EF4-FFF2-40B4-BE49-F238E27FC236}">
                <a16:creationId xmlns:a16="http://schemas.microsoft.com/office/drawing/2014/main" id="{24BA4500-B2FE-9849-1101-66995266996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867" r="15411" b="3318"/>
          <a:stretch/>
        </p:blipFill>
        <p:spPr>
          <a:xfrm>
            <a:off x="6096000" y="-6707"/>
            <a:ext cx="6096000" cy="6236995"/>
          </a:xfrm>
          <a:prstGeom prst="rect">
            <a:avLst/>
          </a:prstGeom>
        </p:spPr>
      </p:pic>
    </p:spTree>
    <p:extLst>
      <p:ext uri="{BB962C8B-B14F-4D97-AF65-F5344CB8AC3E}">
        <p14:creationId xmlns:p14="http://schemas.microsoft.com/office/powerpoint/2010/main" val="320843490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ck Cover Solid">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5107A5C-5275-3FB6-6757-2644ACCBFAB6}"/>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tx2"/>
          </a:solidFill>
          <a:ln w="12700" cap="flat">
            <a:noFill/>
            <a:prstDash val="solid"/>
            <a:miter/>
          </a:ln>
        </p:spPr>
        <p:txBody>
          <a:bodyPr wrap="square" rtlCol="0" anchor="ctr">
            <a:noAutofit/>
          </a:bodyPr>
          <a:lstStyle/>
          <a:p>
            <a:endParaRPr lang="en-US" dirty="0"/>
          </a:p>
        </p:txBody>
      </p:sp>
      <p:sp>
        <p:nvSpPr>
          <p:cNvPr id="6" name="Text Placeholder 5">
            <a:extLst>
              <a:ext uri="{FF2B5EF4-FFF2-40B4-BE49-F238E27FC236}">
                <a16:creationId xmlns:a16="http://schemas.microsoft.com/office/drawing/2014/main" id="{C3883E37-C510-B68C-15AD-945FACDFF458}"/>
              </a:ext>
            </a:extLst>
          </p:cNvPr>
          <p:cNvSpPr>
            <a:spLocks noGrp="1"/>
          </p:cNvSpPr>
          <p:nvPr>
            <p:ph type="body" sz="quarter" idx="12" hasCustomPrompt="1"/>
          </p:nvPr>
        </p:nvSpPr>
        <p:spPr>
          <a:xfrm>
            <a:off x="235482" y="4217482"/>
            <a:ext cx="5860518" cy="1100455"/>
          </a:xfrm>
          <a:prstGeom prst="rect">
            <a:avLst/>
          </a:prstGeom>
        </p:spPr>
        <p:txBody>
          <a:bodyPr>
            <a:noAutofit/>
          </a:bodyPr>
          <a:lstStyle>
            <a:lvl1pPr marL="0" indent="0" algn="ctr">
              <a:buNone/>
              <a:defRPr sz="2400" b="0">
                <a:solidFill>
                  <a:schemeClr val="bg1"/>
                </a:solidFill>
              </a:defRPr>
            </a:lvl1pPr>
          </a:lstStyle>
          <a:p>
            <a:pPr lvl="0"/>
            <a:r>
              <a:rPr lang="en-GB" dirty="0"/>
              <a:t>Additional text here if needed</a:t>
            </a:r>
            <a:endParaRPr lang="en-US" dirty="0"/>
          </a:p>
        </p:txBody>
      </p:sp>
      <p:sp>
        <p:nvSpPr>
          <p:cNvPr id="9" name="TextBox 8">
            <a:extLst>
              <a:ext uri="{FF2B5EF4-FFF2-40B4-BE49-F238E27FC236}">
                <a16:creationId xmlns:a16="http://schemas.microsoft.com/office/drawing/2014/main" id="{D2076D75-D921-C288-D9E4-8496F7BEBCC3}"/>
              </a:ext>
            </a:extLst>
          </p:cNvPr>
          <p:cNvSpPr txBox="1"/>
          <p:nvPr userDrawn="1"/>
        </p:nvSpPr>
        <p:spPr>
          <a:xfrm>
            <a:off x="235483" y="3066022"/>
            <a:ext cx="5860517" cy="769441"/>
          </a:xfrm>
          <a:prstGeom prst="rect">
            <a:avLst/>
          </a:prstGeom>
          <a:noFill/>
        </p:spPr>
        <p:txBody>
          <a:bodyPr wrap="square" rtlCol="0">
            <a:spAutoFit/>
          </a:bodyPr>
          <a:lstStyle/>
          <a:p>
            <a:pPr algn="ctr"/>
            <a:r>
              <a:rPr lang="en-US" sz="4400" b="1" dirty="0">
                <a:solidFill>
                  <a:schemeClr val="bg1"/>
                </a:solidFill>
              </a:rPr>
              <a:t>Thank you</a:t>
            </a:r>
          </a:p>
        </p:txBody>
      </p:sp>
      <p:pic>
        <p:nvPicPr>
          <p:cNvPr id="12" name="Graphic 11">
            <a:extLst>
              <a:ext uri="{FF2B5EF4-FFF2-40B4-BE49-F238E27FC236}">
                <a16:creationId xmlns:a16="http://schemas.microsoft.com/office/drawing/2014/main" id="{25632C41-0A23-C111-3CF1-F0E79A6D15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2139" y="1914562"/>
            <a:ext cx="3847205" cy="769441"/>
          </a:xfrm>
          <a:prstGeom prst="rect">
            <a:avLst/>
          </a:prstGeom>
        </p:spPr>
      </p:pic>
      <p:pic>
        <p:nvPicPr>
          <p:cNvPr id="2" name="Picture 1" descr="A blue dotted world map&#10;&#10;Description automatically generated">
            <a:extLst>
              <a:ext uri="{FF2B5EF4-FFF2-40B4-BE49-F238E27FC236}">
                <a16:creationId xmlns:a16="http://schemas.microsoft.com/office/drawing/2014/main" id="{27CA9B08-4699-EF9C-A3EC-3D9CBE6B0D7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867" r="15411" b="3318"/>
          <a:stretch/>
        </p:blipFill>
        <p:spPr>
          <a:xfrm>
            <a:off x="6096000" y="-6707"/>
            <a:ext cx="6096000" cy="6236995"/>
          </a:xfrm>
          <a:prstGeom prst="rect">
            <a:avLst/>
          </a:prstGeom>
        </p:spPr>
      </p:pic>
    </p:spTree>
    <p:extLst>
      <p:ext uri="{BB962C8B-B14F-4D97-AF65-F5344CB8AC3E}">
        <p14:creationId xmlns:p14="http://schemas.microsoft.com/office/powerpoint/2010/main" val="132269512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ight Blue)">
    <p:bg>
      <p:bgPr>
        <a:solidFill>
          <a:schemeClr val="bg1"/>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06574E50-7B89-8E20-F8AC-4547C402DF5B}"/>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accent2"/>
          </a:solidFill>
          <a:ln w="12700" cap="flat">
            <a:noFill/>
            <a:prstDash val="solid"/>
            <a:miter/>
          </a:ln>
        </p:spPr>
        <p:txBody>
          <a:bodyPr wrap="square" rtlCol="0" anchor="ctr">
            <a:noAutofit/>
          </a:bodyPr>
          <a:lstStyle/>
          <a:p>
            <a:endParaRPr lang="en-US" dirty="0"/>
          </a:p>
        </p:txBody>
      </p:sp>
      <p:sp>
        <p:nvSpPr>
          <p:cNvPr id="3" name="Freeform 2">
            <a:extLst>
              <a:ext uri="{FF2B5EF4-FFF2-40B4-BE49-F238E27FC236}">
                <a16:creationId xmlns:a16="http://schemas.microsoft.com/office/drawing/2014/main" id="{8770F6B1-C320-7483-83C5-649A4F85DD30}"/>
              </a:ext>
            </a:extLst>
          </p:cNvPr>
          <p:cNvSpPr/>
          <p:nvPr userDrawn="1"/>
        </p:nvSpPr>
        <p:spPr>
          <a:xfrm>
            <a:off x="235482"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blipFill>
            <a:blip r:embed="rId2">
              <a:alphaModFix amt="8000"/>
            </a:blip>
            <a:stretch>
              <a:fillRect t="-21468"/>
            </a:stretch>
          </a:blipFill>
          <a:ln w="12700" cap="flat">
            <a:noFill/>
            <a:prstDash val="solid"/>
            <a:miter/>
          </a:ln>
        </p:spPr>
        <p:txBody>
          <a:bodyPr wrap="square" rtlCol="0" anchor="ctr">
            <a:noAutofit/>
          </a:bodyPr>
          <a:lstStyle/>
          <a:p>
            <a:endParaRPr lang="en-US" dirty="0"/>
          </a:p>
        </p:txBody>
      </p:sp>
      <p:sp>
        <p:nvSpPr>
          <p:cNvPr id="7" name="Text Placeholder 5">
            <a:extLst>
              <a:ext uri="{FF2B5EF4-FFF2-40B4-BE49-F238E27FC236}">
                <a16:creationId xmlns:a16="http://schemas.microsoft.com/office/drawing/2014/main" id="{CA396AF3-EF7A-92F4-32CD-E4E34AC39BF0}"/>
              </a:ext>
            </a:extLst>
          </p:cNvPr>
          <p:cNvSpPr>
            <a:spLocks noGrp="1"/>
          </p:cNvSpPr>
          <p:nvPr>
            <p:ph type="body" sz="quarter" idx="13" hasCustomPrompt="1"/>
          </p:nvPr>
        </p:nvSpPr>
        <p:spPr>
          <a:xfrm>
            <a:off x="2700892" y="2386881"/>
            <a:ext cx="6709326" cy="674975"/>
          </a:xfrm>
          <a:prstGeom prst="rect">
            <a:avLst/>
          </a:prstGeom>
        </p:spPr>
        <p:txBody>
          <a:bodyPr>
            <a:noAutofit/>
          </a:bodyPr>
          <a:lstStyle>
            <a:lvl1pPr marL="0" indent="0" algn="l">
              <a:lnSpc>
                <a:spcPct val="100000"/>
              </a:lnSpc>
              <a:spcBef>
                <a:spcPts val="0"/>
              </a:spcBef>
              <a:spcAft>
                <a:spcPts val="1000"/>
              </a:spcAft>
              <a:buNone/>
              <a:defRPr sz="4400" b="1">
                <a:solidFill>
                  <a:schemeClr val="tx1"/>
                </a:solidFill>
              </a:defRPr>
            </a:lvl1pPr>
          </a:lstStyle>
          <a:p>
            <a:pPr lvl="0"/>
            <a:r>
              <a:rPr lang="en-US" dirty="0"/>
              <a:t>Divider Heading Here and Here and Here</a:t>
            </a:r>
          </a:p>
        </p:txBody>
      </p:sp>
      <p:sp>
        <p:nvSpPr>
          <p:cNvPr id="4" name="Slide Number Placeholder 5">
            <a:extLst>
              <a:ext uri="{FF2B5EF4-FFF2-40B4-BE49-F238E27FC236}">
                <a16:creationId xmlns:a16="http://schemas.microsoft.com/office/drawing/2014/main" id="{79348E15-D29E-B4BB-CDAE-1CC3EF76169D}"/>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sp>
        <p:nvSpPr>
          <p:cNvPr id="6" name="Text Placeholder 5">
            <a:extLst>
              <a:ext uri="{FF2B5EF4-FFF2-40B4-BE49-F238E27FC236}">
                <a16:creationId xmlns:a16="http://schemas.microsoft.com/office/drawing/2014/main" id="{8FAE4EC3-C838-E165-66AF-DAF79C0F98E2}"/>
              </a:ext>
            </a:extLst>
          </p:cNvPr>
          <p:cNvSpPr>
            <a:spLocks noGrp="1"/>
          </p:cNvSpPr>
          <p:nvPr>
            <p:ph type="body" sz="quarter" idx="12" hasCustomPrompt="1"/>
          </p:nvPr>
        </p:nvSpPr>
        <p:spPr>
          <a:xfrm>
            <a:off x="2700891" y="5111249"/>
            <a:ext cx="6709326" cy="674975"/>
          </a:xfrm>
          <a:prstGeom prst="rect">
            <a:avLst/>
          </a:prstGeom>
        </p:spPr>
        <p:txBody>
          <a:bodyPr>
            <a:normAutofit/>
          </a:bodyPr>
          <a:lstStyle>
            <a:lvl1pPr marL="0" indent="0">
              <a:lnSpc>
                <a:spcPct val="100000"/>
              </a:lnSpc>
              <a:spcBef>
                <a:spcPts val="0"/>
              </a:spcBef>
              <a:spcAft>
                <a:spcPts val="400"/>
              </a:spcAft>
              <a:buNone/>
              <a:defRPr sz="2800" b="0">
                <a:solidFill>
                  <a:schemeClr val="tx1"/>
                </a:solidFill>
              </a:defRPr>
            </a:lvl1pPr>
          </a:lstStyle>
          <a:p>
            <a:pPr lvl="0"/>
            <a:r>
              <a:rPr lang="en-GB" dirty="0"/>
              <a:t>Insert subtitle here</a:t>
            </a:r>
            <a:endParaRPr lang="en-US" dirty="0"/>
          </a:p>
        </p:txBody>
      </p:sp>
      <p:pic>
        <p:nvPicPr>
          <p:cNvPr id="8" name="Graphic 7">
            <a:extLst>
              <a:ext uri="{FF2B5EF4-FFF2-40B4-BE49-F238E27FC236}">
                <a16:creationId xmlns:a16="http://schemas.microsoft.com/office/drawing/2014/main" id="{8BE93FC0-941C-7B07-BD9A-052D740574D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0" y="6370788"/>
            <a:ext cx="1633031" cy="352647"/>
          </a:xfrm>
          <a:prstGeom prst="rect">
            <a:avLst/>
          </a:prstGeom>
        </p:spPr>
      </p:pic>
    </p:spTree>
    <p:extLst>
      <p:ext uri="{BB962C8B-B14F-4D97-AF65-F5344CB8AC3E}">
        <p14:creationId xmlns:p14="http://schemas.microsoft.com/office/powerpoint/2010/main" val="3350283334"/>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ck Cover Solid (Blue)">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5107A5C-5275-3FB6-6757-2644ACCBFAB6}"/>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accent2"/>
          </a:solidFill>
          <a:ln w="12700" cap="flat">
            <a:noFill/>
            <a:prstDash val="solid"/>
            <a:miter/>
          </a:ln>
        </p:spPr>
        <p:txBody>
          <a:bodyPr wrap="square" rtlCol="0" anchor="ctr">
            <a:noAutofit/>
          </a:bodyPr>
          <a:lstStyle/>
          <a:p>
            <a:endParaRPr lang="en-US" dirty="0"/>
          </a:p>
        </p:txBody>
      </p:sp>
      <p:sp>
        <p:nvSpPr>
          <p:cNvPr id="6" name="Text Placeholder 5">
            <a:extLst>
              <a:ext uri="{FF2B5EF4-FFF2-40B4-BE49-F238E27FC236}">
                <a16:creationId xmlns:a16="http://schemas.microsoft.com/office/drawing/2014/main" id="{C3883E37-C510-B68C-15AD-945FACDFF458}"/>
              </a:ext>
            </a:extLst>
          </p:cNvPr>
          <p:cNvSpPr>
            <a:spLocks noGrp="1"/>
          </p:cNvSpPr>
          <p:nvPr>
            <p:ph type="body" sz="quarter" idx="12" hasCustomPrompt="1"/>
          </p:nvPr>
        </p:nvSpPr>
        <p:spPr>
          <a:xfrm>
            <a:off x="235482" y="4217482"/>
            <a:ext cx="5860518" cy="1100455"/>
          </a:xfrm>
          <a:prstGeom prst="rect">
            <a:avLst/>
          </a:prstGeom>
        </p:spPr>
        <p:txBody>
          <a:bodyPr>
            <a:noAutofit/>
          </a:bodyPr>
          <a:lstStyle>
            <a:lvl1pPr marL="0" indent="0" algn="ctr">
              <a:buNone/>
              <a:defRPr sz="2400" b="0">
                <a:solidFill>
                  <a:schemeClr val="tx1"/>
                </a:solidFill>
              </a:defRPr>
            </a:lvl1pPr>
          </a:lstStyle>
          <a:p>
            <a:pPr lvl="0"/>
            <a:r>
              <a:rPr lang="en-GB" dirty="0"/>
              <a:t>Additional text here if needed</a:t>
            </a:r>
            <a:endParaRPr lang="en-US" dirty="0"/>
          </a:p>
        </p:txBody>
      </p:sp>
      <p:sp>
        <p:nvSpPr>
          <p:cNvPr id="9" name="TextBox 8">
            <a:extLst>
              <a:ext uri="{FF2B5EF4-FFF2-40B4-BE49-F238E27FC236}">
                <a16:creationId xmlns:a16="http://schemas.microsoft.com/office/drawing/2014/main" id="{D2076D75-D921-C288-D9E4-8496F7BEBCC3}"/>
              </a:ext>
            </a:extLst>
          </p:cNvPr>
          <p:cNvSpPr txBox="1"/>
          <p:nvPr userDrawn="1"/>
        </p:nvSpPr>
        <p:spPr>
          <a:xfrm>
            <a:off x="235483" y="3066022"/>
            <a:ext cx="5860517" cy="769441"/>
          </a:xfrm>
          <a:prstGeom prst="rect">
            <a:avLst/>
          </a:prstGeom>
          <a:noFill/>
        </p:spPr>
        <p:txBody>
          <a:bodyPr wrap="square" rtlCol="0">
            <a:spAutoFit/>
          </a:bodyPr>
          <a:lstStyle/>
          <a:p>
            <a:pPr algn="ctr"/>
            <a:r>
              <a:rPr lang="en-US" sz="4400" b="1" dirty="0">
                <a:solidFill>
                  <a:schemeClr val="tx1"/>
                </a:solidFill>
              </a:rPr>
              <a:t>Thank you</a:t>
            </a:r>
          </a:p>
        </p:txBody>
      </p:sp>
      <p:pic>
        <p:nvPicPr>
          <p:cNvPr id="12" name="Graphic 11">
            <a:extLst>
              <a:ext uri="{FF2B5EF4-FFF2-40B4-BE49-F238E27FC236}">
                <a16:creationId xmlns:a16="http://schemas.microsoft.com/office/drawing/2014/main" id="{25632C41-0A23-C111-3CF1-F0E79A6D15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2139" y="1914562"/>
            <a:ext cx="3847205" cy="769441"/>
          </a:xfrm>
          <a:prstGeom prst="rect">
            <a:avLst/>
          </a:prstGeom>
        </p:spPr>
      </p:pic>
      <p:pic>
        <p:nvPicPr>
          <p:cNvPr id="3" name="Picture 2" descr="A blue dotted world map&#10;&#10;Description automatically generated">
            <a:extLst>
              <a:ext uri="{FF2B5EF4-FFF2-40B4-BE49-F238E27FC236}">
                <a16:creationId xmlns:a16="http://schemas.microsoft.com/office/drawing/2014/main" id="{819EEE42-D438-E3CE-D1BE-5C759E2D0E5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867" r="15411" b="3318"/>
          <a:stretch/>
        </p:blipFill>
        <p:spPr>
          <a:xfrm>
            <a:off x="6096000" y="-6707"/>
            <a:ext cx="6096000" cy="6236995"/>
          </a:xfrm>
          <a:prstGeom prst="rect">
            <a:avLst/>
          </a:prstGeom>
        </p:spPr>
      </p:pic>
    </p:spTree>
    <p:extLst>
      <p:ext uri="{BB962C8B-B14F-4D97-AF65-F5344CB8AC3E}">
        <p14:creationId xmlns:p14="http://schemas.microsoft.com/office/powerpoint/2010/main" val="2577641904"/>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ck Cover Solid (Grey)">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5107A5C-5275-3FB6-6757-2644ACCBFAB6}"/>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2"/>
          </a:solidFill>
          <a:ln w="12700" cap="flat">
            <a:noFill/>
            <a:prstDash val="solid"/>
            <a:miter/>
          </a:ln>
        </p:spPr>
        <p:txBody>
          <a:bodyPr wrap="square" rtlCol="0" anchor="ctr">
            <a:noAutofit/>
          </a:bodyPr>
          <a:lstStyle/>
          <a:p>
            <a:endParaRPr lang="en-US" dirty="0"/>
          </a:p>
        </p:txBody>
      </p:sp>
      <p:sp>
        <p:nvSpPr>
          <p:cNvPr id="6" name="Text Placeholder 5">
            <a:extLst>
              <a:ext uri="{FF2B5EF4-FFF2-40B4-BE49-F238E27FC236}">
                <a16:creationId xmlns:a16="http://schemas.microsoft.com/office/drawing/2014/main" id="{C3883E37-C510-B68C-15AD-945FACDFF458}"/>
              </a:ext>
            </a:extLst>
          </p:cNvPr>
          <p:cNvSpPr>
            <a:spLocks noGrp="1"/>
          </p:cNvSpPr>
          <p:nvPr>
            <p:ph type="body" sz="quarter" idx="12" hasCustomPrompt="1"/>
          </p:nvPr>
        </p:nvSpPr>
        <p:spPr>
          <a:xfrm>
            <a:off x="235482" y="4217482"/>
            <a:ext cx="5860518" cy="1100455"/>
          </a:xfrm>
          <a:prstGeom prst="rect">
            <a:avLst/>
          </a:prstGeom>
        </p:spPr>
        <p:txBody>
          <a:bodyPr>
            <a:noAutofit/>
          </a:bodyPr>
          <a:lstStyle>
            <a:lvl1pPr marL="0" indent="0" algn="ctr">
              <a:buNone/>
              <a:defRPr sz="2400" b="0">
                <a:solidFill>
                  <a:schemeClr val="tx1"/>
                </a:solidFill>
              </a:defRPr>
            </a:lvl1pPr>
          </a:lstStyle>
          <a:p>
            <a:pPr lvl="0"/>
            <a:r>
              <a:rPr lang="en-GB" dirty="0"/>
              <a:t>Additional text here if needed</a:t>
            </a:r>
            <a:endParaRPr lang="en-US" dirty="0"/>
          </a:p>
        </p:txBody>
      </p:sp>
      <p:sp>
        <p:nvSpPr>
          <p:cNvPr id="9" name="TextBox 8">
            <a:extLst>
              <a:ext uri="{FF2B5EF4-FFF2-40B4-BE49-F238E27FC236}">
                <a16:creationId xmlns:a16="http://schemas.microsoft.com/office/drawing/2014/main" id="{D2076D75-D921-C288-D9E4-8496F7BEBCC3}"/>
              </a:ext>
            </a:extLst>
          </p:cNvPr>
          <p:cNvSpPr txBox="1"/>
          <p:nvPr userDrawn="1"/>
        </p:nvSpPr>
        <p:spPr>
          <a:xfrm>
            <a:off x="235483" y="3066022"/>
            <a:ext cx="5860517" cy="769441"/>
          </a:xfrm>
          <a:prstGeom prst="rect">
            <a:avLst/>
          </a:prstGeom>
          <a:noFill/>
        </p:spPr>
        <p:txBody>
          <a:bodyPr wrap="square" rtlCol="0">
            <a:spAutoFit/>
          </a:bodyPr>
          <a:lstStyle/>
          <a:p>
            <a:pPr algn="ctr"/>
            <a:r>
              <a:rPr lang="en-US" sz="4400" b="1" dirty="0">
                <a:solidFill>
                  <a:schemeClr val="tx2"/>
                </a:solidFill>
              </a:rPr>
              <a:t>Thank you</a:t>
            </a:r>
          </a:p>
        </p:txBody>
      </p:sp>
      <p:pic>
        <p:nvPicPr>
          <p:cNvPr id="12" name="Graphic 11">
            <a:extLst>
              <a:ext uri="{FF2B5EF4-FFF2-40B4-BE49-F238E27FC236}">
                <a16:creationId xmlns:a16="http://schemas.microsoft.com/office/drawing/2014/main" id="{25632C41-0A23-C111-3CF1-F0E79A6D15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2136" y="1914562"/>
            <a:ext cx="3847211" cy="769441"/>
          </a:xfrm>
          <a:prstGeom prst="rect">
            <a:avLst/>
          </a:prstGeom>
        </p:spPr>
      </p:pic>
      <p:pic>
        <p:nvPicPr>
          <p:cNvPr id="3" name="Picture 2" descr="A blue dotted world map&#10;&#10;Description automatically generated">
            <a:extLst>
              <a:ext uri="{FF2B5EF4-FFF2-40B4-BE49-F238E27FC236}">
                <a16:creationId xmlns:a16="http://schemas.microsoft.com/office/drawing/2014/main" id="{D39F1E3B-C34A-0ACB-9D93-20D8B983254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867" r="15411" b="3318"/>
          <a:stretch/>
        </p:blipFill>
        <p:spPr>
          <a:xfrm>
            <a:off x="6096000" y="-6707"/>
            <a:ext cx="6096000" cy="6236995"/>
          </a:xfrm>
          <a:prstGeom prst="rect">
            <a:avLst/>
          </a:prstGeom>
        </p:spPr>
      </p:pic>
    </p:spTree>
    <p:extLst>
      <p:ext uri="{BB962C8B-B14F-4D97-AF65-F5344CB8AC3E}">
        <p14:creationId xmlns:p14="http://schemas.microsoft.com/office/powerpoint/2010/main" val="240656372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ck Cover Solid Plain">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5107A5C-5275-3FB6-6757-2644ACCBFAB6}"/>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tx2"/>
          </a:solidFill>
          <a:ln w="12700" cap="flat">
            <a:noFill/>
            <a:prstDash val="solid"/>
            <a:miter/>
          </a:ln>
        </p:spPr>
        <p:txBody>
          <a:bodyPr wrap="square" rtlCol="0" anchor="ctr">
            <a:noAutofit/>
          </a:bodyPr>
          <a:lstStyle/>
          <a:p>
            <a:endParaRPr lang="en-US" dirty="0"/>
          </a:p>
        </p:txBody>
      </p:sp>
      <p:sp>
        <p:nvSpPr>
          <p:cNvPr id="6" name="Text Placeholder 5">
            <a:extLst>
              <a:ext uri="{FF2B5EF4-FFF2-40B4-BE49-F238E27FC236}">
                <a16:creationId xmlns:a16="http://schemas.microsoft.com/office/drawing/2014/main" id="{C3883E37-C510-B68C-15AD-945FACDFF458}"/>
              </a:ext>
            </a:extLst>
          </p:cNvPr>
          <p:cNvSpPr>
            <a:spLocks noGrp="1"/>
          </p:cNvSpPr>
          <p:nvPr>
            <p:ph type="body" sz="quarter" idx="12" hasCustomPrompt="1"/>
          </p:nvPr>
        </p:nvSpPr>
        <p:spPr>
          <a:xfrm>
            <a:off x="235482" y="4217482"/>
            <a:ext cx="5860518" cy="1100455"/>
          </a:xfrm>
          <a:prstGeom prst="rect">
            <a:avLst/>
          </a:prstGeom>
        </p:spPr>
        <p:txBody>
          <a:bodyPr>
            <a:noAutofit/>
          </a:bodyPr>
          <a:lstStyle>
            <a:lvl1pPr marL="0" indent="0" algn="ctr">
              <a:buNone/>
              <a:defRPr sz="2400" b="0">
                <a:solidFill>
                  <a:schemeClr val="bg1"/>
                </a:solidFill>
              </a:defRPr>
            </a:lvl1pPr>
          </a:lstStyle>
          <a:p>
            <a:pPr lvl="0"/>
            <a:r>
              <a:rPr lang="en-GB" dirty="0"/>
              <a:t>Additional text here if needed</a:t>
            </a:r>
            <a:endParaRPr lang="en-US" dirty="0"/>
          </a:p>
        </p:txBody>
      </p:sp>
      <p:sp>
        <p:nvSpPr>
          <p:cNvPr id="9" name="TextBox 8">
            <a:extLst>
              <a:ext uri="{FF2B5EF4-FFF2-40B4-BE49-F238E27FC236}">
                <a16:creationId xmlns:a16="http://schemas.microsoft.com/office/drawing/2014/main" id="{D2076D75-D921-C288-D9E4-8496F7BEBCC3}"/>
              </a:ext>
            </a:extLst>
          </p:cNvPr>
          <p:cNvSpPr txBox="1"/>
          <p:nvPr userDrawn="1"/>
        </p:nvSpPr>
        <p:spPr>
          <a:xfrm>
            <a:off x="235483" y="3066022"/>
            <a:ext cx="5860517" cy="769441"/>
          </a:xfrm>
          <a:prstGeom prst="rect">
            <a:avLst/>
          </a:prstGeom>
          <a:noFill/>
        </p:spPr>
        <p:txBody>
          <a:bodyPr wrap="square" rtlCol="0">
            <a:spAutoFit/>
          </a:bodyPr>
          <a:lstStyle/>
          <a:p>
            <a:pPr algn="ctr"/>
            <a:r>
              <a:rPr lang="en-US" sz="4400" b="1" dirty="0">
                <a:solidFill>
                  <a:schemeClr val="bg1"/>
                </a:solidFill>
              </a:rPr>
              <a:t>Thank you</a:t>
            </a:r>
          </a:p>
        </p:txBody>
      </p:sp>
      <p:pic>
        <p:nvPicPr>
          <p:cNvPr id="12" name="Graphic 11">
            <a:extLst>
              <a:ext uri="{FF2B5EF4-FFF2-40B4-BE49-F238E27FC236}">
                <a16:creationId xmlns:a16="http://schemas.microsoft.com/office/drawing/2014/main" id="{25632C41-0A23-C111-3CF1-F0E79A6D15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2139" y="1914562"/>
            <a:ext cx="3847205" cy="769441"/>
          </a:xfrm>
          <a:prstGeom prst="rect">
            <a:avLst/>
          </a:prstGeom>
        </p:spPr>
      </p:pic>
    </p:spTree>
    <p:extLst>
      <p:ext uri="{BB962C8B-B14F-4D97-AF65-F5344CB8AC3E}">
        <p14:creationId xmlns:p14="http://schemas.microsoft.com/office/powerpoint/2010/main" val="2696541104"/>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FP Introduc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C050E7-E9A3-51F1-6864-695759CED62A}"/>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sp>
        <p:nvSpPr>
          <p:cNvPr id="3" name="Rectangle 2">
            <a:extLst>
              <a:ext uri="{FF2B5EF4-FFF2-40B4-BE49-F238E27FC236}">
                <a16:creationId xmlns:a16="http://schemas.microsoft.com/office/drawing/2014/main" id="{D1D72A07-64BD-4E2E-491B-54AFE667FEFA}"/>
              </a:ext>
            </a:extLst>
          </p:cNvPr>
          <p:cNvSpPr/>
          <p:nvPr userDrawn="1"/>
        </p:nvSpPr>
        <p:spPr>
          <a:xfrm flipH="1">
            <a:off x="6202682" y="0"/>
            <a:ext cx="5989318" cy="623699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2CEEA1-E0A1-943C-8C43-BDF4FE1F8908}"/>
              </a:ext>
            </a:extLst>
          </p:cNvPr>
          <p:cNvSpPr txBox="1"/>
          <p:nvPr userDrawn="1"/>
        </p:nvSpPr>
        <p:spPr>
          <a:xfrm>
            <a:off x="838200" y="705080"/>
            <a:ext cx="4767072" cy="1107996"/>
          </a:xfrm>
          <a:prstGeom prst="rect">
            <a:avLst/>
          </a:prstGeom>
          <a:noFill/>
        </p:spPr>
        <p:txBody>
          <a:bodyPr wrap="square" lIns="0" tIns="0" rIns="0" bIns="0" rtlCol="0">
            <a:spAutoFit/>
          </a:bodyPr>
          <a:lstStyle/>
          <a:p>
            <a:pPr algn="l">
              <a:spcAft>
                <a:spcPts val="600"/>
              </a:spcAft>
            </a:pPr>
            <a:r>
              <a:rPr lang="en-AU" sz="3600" b="1" dirty="0">
                <a:solidFill>
                  <a:schemeClr val="tx2"/>
                </a:solidFill>
              </a:rPr>
              <a:t>Global excellence in financial planning</a:t>
            </a:r>
            <a:endParaRPr lang="en-US" sz="3600" b="1" dirty="0">
              <a:solidFill>
                <a:schemeClr val="tx2"/>
              </a:solidFill>
            </a:endParaRPr>
          </a:p>
        </p:txBody>
      </p:sp>
      <p:sp>
        <p:nvSpPr>
          <p:cNvPr id="7" name="TextBox 6">
            <a:extLst>
              <a:ext uri="{FF2B5EF4-FFF2-40B4-BE49-F238E27FC236}">
                <a16:creationId xmlns:a16="http://schemas.microsoft.com/office/drawing/2014/main" id="{2647CECA-482A-6A74-9FF4-3F2FB3FA7D01}"/>
              </a:ext>
            </a:extLst>
          </p:cNvPr>
          <p:cNvSpPr txBox="1"/>
          <p:nvPr userDrawn="1"/>
        </p:nvSpPr>
        <p:spPr>
          <a:xfrm>
            <a:off x="838200" y="2157984"/>
            <a:ext cx="5151120" cy="3323987"/>
          </a:xfrm>
          <a:prstGeom prst="rect">
            <a:avLst/>
          </a:prstGeom>
          <a:noFill/>
        </p:spPr>
        <p:txBody>
          <a:bodyPr wrap="square" lIns="0" tIns="0" rIns="0" bIns="0" rtlCol="0">
            <a:spAutoFit/>
          </a:bodyPr>
          <a:lstStyle/>
          <a:p>
            <a:pPr rtl="0"/>
            <a:r>
              <a:rPr lang="en-AU" sz="2400" b="0" i="0" dirty="0">
                <a:solidFill>
                  <a:srgbClr val="172B4D"/>
                </a:solidFill>
                <a:effectLst/>
                <a:latin typeface="+mn-lt"/>
              </a:rPr>
              <a:t>FPSB is the proud owner of the international CERTIFIED FINANCIAL PLANNER certification program.</a:t>
            </a:r>
          </a:p>
          <a:p>
            <a:pPr rtl="0"/>
            <a:br>
              <a:rPr lang="en-AU" sz="2400" dirty="0">
                <a:latin typeface="+mn-lt"/>
              </a:rPr>
            </a:br>
            <a:r>
              <a:rPr lang="en-AU" sz="2400" b="0" i="0" dirty="0">
                <a:solidFill>
                  <a:srgbClr val="172B4D"/>
                </a:solidFill>
                <a:effectLst/>
                <a:latin typeface="+mn-lt"/>
              </a:rPr>
              <a:t>Representing financial planning professionals who are committed to better serving their clients through rigorous international standards, ethical practices and lifelong learning.</a:t>
            </a:r>
            <a:endParaRPr lang="en-US" sz="2400" dirty="0">
              <a:solidFill>
                <a:schemeClr val="tx1"/>
              </a:solidFill>
              <a:latin typeface="+mn-lt"/>
            </a:endParaRPr>
          </a:p>
        </p:txBody>
      </p:sp>
      <p:pic>
        <p:nvPicPr>
          <p:cNvPr id="8" name="Graphic 7">
            <a:extLst>
              <a:ext uri="{FF2B5EF4-FFF2-40B4-BE49-F238E27FC236}">
                <a16:creationId xmlns:a16="http://schemas.microsoft.com/office/drawing/2014/main" id="{5485D651-1517-DE73-0AEC-A534508343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6975" y="2000580"/>
            <a:ext cx="3194050" cy="2235835"/>
          </a:xfrm>
          <a:prstGeom prst="rect">
            <a:avLst/>
          </a:prstGeom>
        </p:spPr>
      </p:pic>
      <p:pic>
        <p:nvPicPr>
          <p:cNvPr id="5" name="Graphic 4">
            <a:extLst>
              <a:ext uri="{FF2B5EF4-FFF2-40B4-BE49-F238E27FC236}">
                <a16:creationId xmlns:a16="http://schemas.microsoft.com/office/drawing/2014/main" id="{188BC666-E36D-21C5-E5EA-21A9C8668E2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9620702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36483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5BB8FD9C-46D8-912E-9BC2-D3FCFFB6D3A5}"/>
              </a:ext>
            </a:extLst>
          </p:cNvPr>
          <p:cNvSpPr>
            <a:spLocks noGrp="1"/>
          </p:cNvSpPr>
          <p:nvPr>
            <p:ph type="title" hasCustomPrompt="1"/>
          </p:nvPr>
        </p:nvSpPr>
        <p:spPr>
          <a:xfrm>
            <a:off x="838200" y="705080"/>
            <a:ext cx="2043545" cy="985608"/>
          </a:xfrm>
          <a:prstGeom prst="rect">
            <a:avLst/>
          </a:prstGeom>
        </p:spPr>
        <p:txBody>
          <a:bodyPr/>
          <a:lstStyle>
            <a:lvl1pPr>
              <a:defRPr>
                <a:solidFill>
                  <a:schemeClr val="bg1"/>
                </a:solidFill>
              </a:defRPr>
            </a:lvl1pPr>
          </a:lstStyle>
          <a:p>
            <a:r>
              <a:rPr lang="en-GB"/>
              <a:t>Agenda title here</a:t>
            </a:r>
            <a:endParaRPr lang="en-US"/>
          </a:p>
        </p:txBody>
      </p:sp>
      <p:sp>
        <p:nvSpPr>
          <p:cNvPr id="6" name="Slide Number Placeholder 5">
            <a:extLst>
              <a:ext uri="{FF2B5EF4-FFF2-40B4-BE49-F238E27FC236}">
                <a16:creationId xmlns:a16="http://schemas.microsoft.com/office/drawing/2014/main" id="{8A5FE96B-F21E-D1DA-08BE-85AED1E6423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sp>
        <p:nvSpPr>
          <p:cNvPr id="7" name="Table Placeholder 6">
            <a:extLst>
              <a:ext uri="{FF2B5EF4-FFF2-40B4-BE49-F238E27FC236}">
                <a16:creationId xmlns:a16="http://schemas.microsoft.com/office/drawing/2014/main" id="{122C6A45-5B52-A45F-8249-B1295AC2800D}"/>
              </a:ext>
            </a:extLst>
          </p:cNvPr>
          <p:cNvSpPr>
            <a:spLocks noGrp="1"/>
          </p:cNvSpPr>
          <p:nvPr>
            <p:ph type="tbl" sz="quarter" idx="10" hasCustomPrompt="1"/>
          </p:nvPr>
        </p:nvSpPr>
        <p:spPr>
          <a:xfrm>
            <a:off x="4486564" y="705080"/>
            <a:ext cx="6867236" cy="5308370"/>
          </a:xfrm>
        </p:spPr>
        <p:txBody>
          <a:bodyPr anchor="ctr"/>
          <a:lstStyle>
            <a:lvl1pPr marL="0" indent="0" algn="ctr">
              <a:buNone/>
              <a:defRPr sz="2400"/>
            </a:lvl1pPr>
          </a:lstStyle>
          <a:p>
            <a:r>
              <a:rPr lang="en-US" dirty="0"/>
              <a:t>Click to insert table</a:t>
            </a:r>
          </a:p>
        </p:txBody>
      </p:sp>
      <p:pic>
        <p:nvPicPr>
          <p:cNvPr id="3" name="Graphic 2">
            <a:extLst>
              <a:ext uri="{FF2B5EF4-FFF2-40B4-BE49-F238E27FC236}">
                <a16:creationId xmlns:a16="http://schemas.microsoft.com/office/drawing/2014/main" id="{7B2B806A-E2F4-C58A-D500-6E625DBE8C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766381129"/>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6FA1099-3558-CED6-6267-6501662E0D05}"/>
              </a:ext>
            </a:extLst>
          </p:cNvPr>
          <p:cNvSpPr>
            <a:spLocks noGrp="1"/>
          </p:cNvSpPr>
          <p:nvPr>
            <p:ph type="title"/>
          </p:nvPr>
        </p:nvSpPr>
        <p:spPr>
          <a:xfrm>
            <a:off x="838200" y="705080"/>
            <a:ext cx="10515600" cy="985608"/>
          </a:xfrm>
          <a:prstGeom prst="rect">
            <a:avLst/>
          </a:prstGeom>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E1C050E7-E9A3-51F1-6864-695759CED62A}"/>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7DF9F9D7-0B6A-56B4-F4B9-D7CC96B9A7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6069545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ngle Colum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54F455-0BB1-67E4-48B0-95A4E1E93251}"/>
              </a:ext>
            </a:extLst>
          </p:cNvPr>
          <p:cNvSpPr>
            <a:spLocks noGrp="1"/>
          </p:cNvSpPr>
          <p:nvPr>
            <p:ph type="title"/>
          </p:nvPr>
        </p:nvSpPr>
        <p:spPr>
          <a:xfrm>
            <a:off x="838200" y="705080"/>
            <a:ext cx="10515600" cy="985608"/>
          </a:xfrm>
          <a:prstGeom prst="rect">
            <a:avLst/>
          </a:prstGeom>
        </p:spPr>
        <p:txBody>
          <a:bodyPr/>
          <a:lstStyle/>
          <a:p>
            <a:r>
              <a:rPr lang="en-GB"/>
              <a:t>Click to edit Master title style</a:t>
            </a:r>
            <a:endParaRPr lang="en-US"/>
          </a:p>
        </p:txBody>
      </p:sp>
      <p:sp>
        <p:nvSpPr>
          <p:cNvPr id="6" name="Text Placeholder 5">
            <a:extLst>
              <a:ext uri="{FF2B5EF4-FFF2-40B4-BE49-F238E27FC236}">
                <a16:creationId xmlns:a16="http://schemas.microsoft.com/office/drawing/2014/main" id="{31243F2F-C540-9951-DC5F-6DFD5D1B1FDC}"/>
              </a:ext>
            </a:extLst>
          </p:cNvPr>
          <p:cNvSpPr>
            <a:spLocks noGrp="1"/>
          </p:cNvSpPr>
          <p:nvPr>
            <p:ph type="body" sz="quarter" idx="10"/>
          </p:nvPr>
        </p:nvSpPr>
        <p:spPr>
          <a:xfrm>
            <a:off x="838200" y="1855788"/>
            <a:ext cx="10515600"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7" name="Slide Number Placeholder 5">
            <a:extLst>
              <a:ext uri="{FF2B5EF4-FFF2-40B4-BE49-F238E27FC236}">
                <a16:creationId xmlns:a16="http://schemas.microsoft.com/office/drawing/2014/main" id="{A77D19FC-DB77-3BA8-B560-457763D5831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588892ED-1E7E-80D4-443C-3313958CA0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4176228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2591C6ED-67AB-C329-C4DC-47B337123342}"/>
              </a:ext>
            </a:extLst>
          </p:cNvPr>
          <p:cNvSpPr>
            <a:spLocks noGrp="1"/>
          </p:cNvSpPr>
          <p:nvPr>
            <p:ph type="body" sz="quarter" idx="14"/>
          </p:nvPr>
        </p:nvSpPr>
        <p:spPr>
          <a:xfrm>
            <a:off x="838200" y="1849437"/>
            <a:ext cx="5016690"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4" name="Text Placeholder 5">
            <a:extLst>
              <a:ext uri="{FF2B5EF4-FFF2-40B4-BE49-F238E27FC236}">
                <a16:creationId xmlns:a16="http://schemas.microsoft.com/office/drawing/2014/main" id="{4C77CFF4-98C1-DECC-2D20-857F21CDF057}"/>
              </a:ext>
            </a:extLst>
          </p:cNvPr>
          <p:cNvSpPr>
            <a:spLocks noGrp="1"/>
          </p:cNvSpPr>
          <p:nvPr>
            <p:ph type="body" sz="quarter" idx="15"/>
          </p:nvPr>
        </p:nvSpPr>
        <p:spPr>
          <a:xfrm>
            <a:off x="6337205" y="1849437"/>
            <a:ext cx="5016690"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9" name="Title 2">
            <a:extLst>
              <a:ext uri="{FF2B5EF4-FFF2-40B4-BE49-F238E27FC236}">
                <a16:creationId xmlns:a16="http://schemas.microsoft.com/office/drawing/2014/main" id="{FE89E7D2-860E-FC99-4C35-9B8A0BFB60E7}"/>
              </a:ext>
            </a:extLst>
          </p:cNvPr>
          <p:cNvSpPr>
            <a:spLocks noGrp="1"/>
          </p:cNvSpPr>
          <p:nvPr>
            <p:ph type="title"/>
          </p:nvPr>
        </p:nvSpPr>
        <p:spPr>
          <a:xfrm>
            <a:off x="838200" y="705080"/>
            <a:ext cx="10515600" cy="985608"/>
          </a:xfrm>
          <a:prstGeom prst="rect">
            <a:avLst/>
          </a:prstGeom>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9969362E-E69D-F403-0DCB-04FF8FEA74FB}"/>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5" name="Graphic 4">
            <a:extLst>
              <a:ext uri="{FF2B5EF4-FFF2-40B4-BE49-F238E27FC236}">
                <a16:creationId xmlns:a16="http://schemas.microsoft.com/office/drawing/2014/main" id="{551F7560-BDC9-C41A-343F-5CD5BDAD87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8857119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2591C6ED-67AB-C329-C4DC-47B337123342}"/>
              </a:ext>
            </a:extLst>
          </p:cNvPr>
          <p:cNvSpPr>
            <a:spLocks noGrp="1"/>
          </p:cNvSpPr>
          <p:nvPr>
            <p:ph type="body" sz="quarter" idx="14"/>
          </p:nvPr>
        </p:nvSpPr>
        <p:spPr>
          <a:xfrm>
            <a:off x="838199" y="1849437"/>
            <a:ext cx="3177101"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6" name="Text Placeholder 5">
            <a:extLst>
              <a:ext uri="{FF2B5EF4-FFF2-40B4-BE49-F238E27FC236}">
                <a16:creationId xmlns:a16="http://schemas.microsoft.com/office/drawing/2014/main" id="{70AB3D62-58BE-2AB7-DC5B-D23ECAE7B013}"/>
              </a:ext>
            </a:extLst>
          </p:cNvPr>
          <p:cNvSpPr>
            <a:spLocks noGrp="1"/>
          </p:cNvSpPr>
          <p:nvPr>
            <p:ph type="body" sz="quarter" idx="15"/>
          </p:nvPr>
        </p:nvSpPr>
        <p:spPr>
          <a:xfrm>
            <a:off x="8176700" y="1849437"/>
            <a:ext cx="3177102"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13" name="Text Placeholder 5">
            <a:extLst>
              <a:ext uri="{FF2B5EF4-FFF2-40B4-BE49-F238E27FC236}">
                <a16:creationId xmlns:a16="http://schemas.microsoft.com/office/drawing/2014/main" id="{673DBA85-180F-0ED4-503C-C32C0D0C4C2D}"/>
              </a:ext>
            </a:extLst>
          </p:cNvPr>
          <p:cNvSpPr>
            <a:spLocks noGrp="1"/>
          </p:cNvSpPr>
          <p:nvPr>
            <p:ph type="body" sz="quarter" idx="16"/>
          </p:nvPr>
        </p:nvSpPr>
        <p:spPr>
          <a:xfrm>
            <a:off x="4497615" y="1849437"/>
            <a:ext cx="3177102"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9" name="Title 2">
            <a:extLst>
              <a:ext uri="{FF2B5EF4-FFF2-40B4-BE49-F238E27FC236}">
                <a16:creationId xmlns:a16="http://schemas.microsoft.com/office/drawing/2014/main" id="{BB76849B-0910-FCCD-9331-EF1F00CEC9FF}"/>
              </a:ext>
            </a:extLst>
          </p:cNvPr>
          <p:cNvSpPr>
            <a:spLocks noGrp="1"/>
          </p:cNvSpPr>
          <p:nvPr>
            <p:ph type="title"/>
          </p:nvPr>
        </p:nvSpPr>
        <p:spPr>
          <a:xfrm>
            <a:off x="838200" y="705080"/>
            <a:ext cx="10515600" cy="985608"/>
          </a:xfrm>
          <a:prstGeom prst="rect">
            <a:avLst/>
          </a:prstGeom>
        </p:spPr>
        <p:txBody>
          <a:bodyPr/>
          <a:lstStyle/>
          <a:p>
            <a:r>
              <a:rPr lang="en-GB"/>
              <a:t>Click to edit Master title style</a:t>
            </a:r>
            <a:endParaRPr lang="en-US"/>
          </a:p>
        </p:txBody>
      </p:sp>
      <p:sp>
        <p:nvSpPr>
          <p:cNvPr id="5" name="Slide Number Placeholder 5">
            <a:extLst>
              <a:ext uri="{FF2B5EF4-FFF2-40B4-BE49-F238E27FC236}">
                <a16:creationId xmlns:a16="http://schemas.microsoft.com/office/drawing/2014/main" id="{BD989C64-5130-8EB2-4135-F026E027F11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72612182-3B31-8B57-0BF1-848F53CE87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125332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587F8F47-A2AC-61C8-D0BD-1021F3EA4B2D}"/>
              </a:ext>
            </a:extLst>
          </p:cNvPr>
          <p:cNvSpPr>
            <a:spLocks noGrp="1"/>
          </p:cNvSpPr>
          <p:nvPr>
            <p:ph type="chart" sz="quarter" idx="15" hasCustomPrompt="1"/>
          </p:nvPr>
        </p:nvSpPr>
        <p:spPr>
          <a:xfrm>
            <a:off x="838200" y="1825624"/>
            <a:ext cx="10515600" cy="4236508"/>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Click to insert chart</a:t>
            </a:r>
          </a:p>
        </p:txBody>
      </p:sp>
      <p:sp>
        <p:nvSpPr>
          <p:cNvPr id="7" name="Title 2">
            <a:extLst>
              <a:ext uri="{FF2B5EF4-FFF2-40B4-BE49-F238E27FC236}">
                <a16:creationId xmlns:a16="http://schemas.microsoft.com/office/drawing/2014/main" id="{FE2B9A35-E223-372C-2F35-9CDDEEAA969A}"/>
              </a:ext>
            </a:extLst>
          </p:cNvPr>
          <p:cNvSpPr>
            <a:spLocks noGrp="1"/>
          </p:cNvSpPr>
          <p:nvPr>
            <p:ph type="title"/>
          </p:nvPr>
        </p:nvSpPr>
        <p:spPr>
          <a:xfrm>
            <a:off x="838200" y="705080"/>
            <a:ext cx="10515600" cy="985608"/>
          </a:xfrm>
          <a:prstGeom prst="rect">
            <a:avLst/>
          </a:prstGeom>
        </p:spPr>
        <p:txBody>
          <a:bodyPr/>
          <a:lstStyle/>
          <a:p>
            <a:r>
              <a:rPr lang="en-GB"/>
              <a:t>Click to edit Master title style</a:t>
            </a:r>
            <a:endParaRPr lang="en-US"/>
          </a:p>
        </p:txBody>
      </p:sp>
      <p:sp>
        <p:nvSpPr>
          <p:cNvPr id="4" name="Slide Number Placeholder 5">
            <a:extLst>
              <a:ext uri="{FF2B5EF4-FFF2-40B4-BE49-F238E27FC236}">
                <a16:creationId xmlns:a16="http://schemas.microsoft.com/office/drawing/2014/main" id="{9FB49B10-42A4-B5C2-DB09-6823DF02885F}"/>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7E5936E8-8DE3-1061-4F49-8C85710F5D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40374787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F1B6642-0C91-E257-D611-A60FC533D311}"/>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accent4"/>
          </a:solidFill>
          <a:ln w="12700" cap="flat">
            <a:noFill/>
            <a:prstDash val="solid"/>
            <a:miter/>
          </a:ln>
        </p:spPr>
        <p:txBody>
          <a:bodyPr wrap="square" rtlCol="0" anchor="ctr">
            <a:noAutofit/>
          </a:bodyPr>
          <a:lstStyle/>
          <a:p>
            <a:endParaRPr lang="en-US" dirty="0"/>
          </a:p>
        </p:txBody>
      </p:sp>
      <p:sp>
        <p:nvSpPr>
          <p:cNvPr id="2" name="Freeform 1">
            <a:extLst>
              <a:ext uri="{FF2B5EF4-FFF2-40B4-BE49-F238E27FC236}">
                <a16:creationId xmlns:a16="http://schemas.microsoft.com/office/drawing/2014/main" id="{223C4E4B-28B3-3B29-87AD-097477BEDA55}"/>
              </a:ext>
            </a:extLst>
          </p:cNvPr>
          <p:cNvSpPr/>
          <p:nvPr userDrawn="1"/>
        </p:nvSpPr>
        <p:spPr>
          <a:xfrm>
            <a:off x="235482"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blipFill>
            <a:blip r:embed="rId2">
              <a:alphaModFix amt="8000"/>
            </a:blip>
            <a:stretch>
              <a:fillRect t="-21468"/>
            </a:stretch>
          </a:blipFill>
          <a:ln w="12700" cap="flat">
            <a:noFill/>
            <a:prstDash val="solid"/>
            <a:miter/>
          </a:ln>
        </p:spPr>
        <p:txBody>
          <a:bodyPr wrap="square" rtlCol="0" anchor="ctr">
            <a:noAutofit/>
          </a:bodyPr>
          <a:lstStyle/>
          <a:p>
            <a:endParaRPr lang="en-US" dirty="0"/>
          </a:p>
        </p:txBody>
      </p:sp>
      <p:sp>
        <p:nvSpPr>
          <p:cNvPr id="7" name="Text Placeholder 5">
            <a:extLst>
              <a:ext uri="{FF2B5EF4-FFF2-40B4-BE49-F238E27FC236}">
                <a16:creationId xmlns:a16="http://schemas.microsoft.com/office/drawing/2014/main" id="{949DE89B-FD41-8655-6DB4-C9DA4ADFAED1}"/>
              </a:ext>
            </a:extLst>
          </p:cNvPr>
          <p:cNvSpPr>
            <a:spLocks noGrp="1"/>
          </p:cNvSpPr>
          <p:nvPr>
            <p:ph type="body" sz="quarter" idx="13" hasCustomPrompt="1"/>
          </p:nvPr>
        </p:nvSpPr>
        <p:spPr>
          <a:xfrm>
            <a:off x="2700892" y="2386881"/>
            <a:ext cx="6709326" cy="674975"/>
          </a:xfrm>
          <a:prstGeom prst="rect">
            <a:avLst/>
          </a:prstGeom>
        </p:spPr>
        <p:txBody>
          <a:bodyPr>
            <a:noAutofit/>
          </a:bodyPr>
          <a:lstStyle>
            <a:lvl1pPr marL="0" indent="0" algn="l">
              <a:lnSpc>
                <a:spcPct val="100000"/>
              </a:lnSpc>
              <a:spcBef>
                <a:spcPts val="0"/>
              </a:spcBef>
              <a:spcAft>
                <a:spcPts val="1000"/>
              </a:spcAft>
              <a:buNone/>
              <a:defRPr sz="4400" b="1">
                <a:solidFill>
                  <a:schemeClr val="tx1"/>
                </a:solidFill>
              </a:defRPr>
            </a:lvl1pPr>
          </a:lstStyle>
          <a:p>
            <a:pPr lvl="0"/>
            <a:r>
              <a:rPr lang="en-US" dirty="0"/>
              <a:t>Divider Heading Here and Here and Here</a:t>
            </a:r>
          </a:p>
        </p:txBody>
      </p:sp>
      <p:sp>
        <p:nvSpPr>
          <p:cNvPr id="3" name="Slide Number Placeholder 5">
            <a:extLst>
              <a:ext uri="{FF2B5EF4-FFF2-40B4-BE49-F238E27FC236}">
                <a16:creationId xmlns:a16="http://schemas.microsoft.com/office/drawing/2014/main" id="{6E91FA46-1341-54BD-97AD-CDD48A44DA05}"/>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sp>
        <p:nvSpPr>
          <p:cNvPr id="6" name="Text Placeholder 5">
            <a:extLst>
              <a:ext uri="{FF2B5EF4-FFF2-40B4-BE49-F238E27FC236}">
                <a16:creationId xmlns:a16="http://schemas.microsoft.com/office/drawing/2014/main" id="{520D2A77-427C-3659-CABE-06ACACF18CA5}"/>
              </a:ext>
            </a:extLst>
          </p:cNvPr>
          <p:cNvSpPr>
            <a:spLocks noGrp="1"/>
          </p:cNvSpPr>
          <p:nvPr>
            <p:ph type="body" sz="quarter" idx="12" hasCustomPrompt="1"/>
          </p:nvPr>
        </p:nvSpPr>
        <p:spPr>
          <a:xfrm>
            <a:off x="2700891" y="5111249"/>
            <a:ext cx="6709326" cy="674975"/>
          </a:xfrm>
          <a:prstGeom prst="rect">
            <a:avLst/>
          </a:prstGeom>
        </p:spPr>
        <p:txBody>
          <a:bodyPr>
            <a:normAutofit/>
          </a:bodyPr>
          <a:lstStyle>
            <a:lvl1pPr marL="0" indent="0">
              <a:lnSpc>
                <a:spcPct val="100000"/>
              </a:lnSpc>
              <a:spcBef>
                <a:spcPts val="0"/>
              </a:spcBef>
              <a:spcAft>
                <a:spcPts val="400"/>
              </a:spcAft>
              <a:buNone/>
              <a:defRPr sz="2800" b="0">
                <a:solidFill>
                  <a:schemeClr val="tx1"/>
                </a:solidFill>
              </a:defRPr>
            </a:lvl1pPr>
          </a:lstStyle>
          <a:p>
            <a:pPr lvl="0"/>
            <a:r>
              <a:rPr lang="en-GB" dirty="0"/>
              <a:t>Insert subtitle here</a:t>
            </a:r>
            <a:endParaRPr lang="en-US" dirty="0"/>
          </a:p>
        </p:txBody>
      </p:sp>
      <p:pic>
        <p:nvPicPr>
          <p:cNvPr id="8" name="Graphic 7">
            <a:extLst>
              <a:ext uri="{FF2B5EF4-FFF2-40B4-BE49-F238E27FC236}">
                <a16:creationId xmlns:a16="http://schemas.microsoft.com/office/drawing/2014/main" id="{2CB90465-FA31-A635-6B2F-A4454BB2373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0" y="6370788"/>
            <a:ext cx="1633031" cy="352647"/>
          </a:xfrm>
          <a:prstGeom prst="rect">
            <a:avLst/>
          </a:prstGeom>
        </p:spPr>
      </p:pic>
    </p:spTree>
    <p:extLst>
      <p:ext uri="{BB962C8B-B14F-4D97-AF65-F5344CB8AC3E}">
        <p14:creationId xmlns:p14="http://schemas.microsoft.com/office/powerpoint/2010/main" val="293998346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ne Column Content + Chart">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587F8F47-A2AC-61C8-D0BD-1021F3EA4B2D}"/>
              </a:ext>
            </a:extLst>
          </p:cNvPr>
          <p:cNvSpPr>
            <a:spLocks noGrp="1"/>
          </p:cNvSpPr>
          <p:nvPr>
            <p:ph type="chart" sz="quarter" idx="15" hasCustomPrompt="1"/>
          </p:nvPr>
        </p:nvSpPr>
        <p:spPr>
          <a:xfrm>
            <a:off x="6337112" y="1849437"/>
            <a:ext cx="5016691" cy="4217987"/>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Click to insert chart</a:t>
            </a:r>
          </a:p>
        </p:txBody>
      </p:sp>
      <p:sp>
        <p:nvSpPr>
          <p:cNvPr id="4" name="Text Placeholder 5">
            <a:extLst>
              <a:ext uri="{FF2B5EF4-FFF2-40B4-BE49-F238E27FC236}">
                <a16:creationId xmlns:a16="http://schemas.microsoft.com/office/drawing/2014/main" id="{5BFCC9CE-954F-E18E-5F0D-42FB40B96EF3}"/>
              </a:ext>
            </a:extLst>
          </p:cNvPr>
          <p:cNvSpPr>
            <a:spLocks noGrp="1"/>
          </p:cNvSpPr>
          <p:nvPr>
            <p:ph type="body" sz="quarter" idx="14"/>
          </p:nvPr>
        </p:nvSpPr>
        <p:spPr>
          <a:xfrm>
            <a:off x="838200" y="1849437"/>
            <a:ext cx="5016690"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12" name="Title 2">
            <a:extLst>
              <a:ext uri="{FF2B5EF4-FFF2-40B4-BE49-F238E27FC236}">
                <a16:creationId xmlns:a16="http://schemas.microsoft.com/office/drawing/2014/main" id="{2FA4D007-90E9-DBC8-B3C0-FD513EC5EC78}"/>
              </a:ext>
            </a:extLst>
          </p:cNvPr>
          <p:cNvSpPr>
            <a:spLocks noGrp="1"/>
          </p:cNvSpPr>
          <p:nvPr>
            <p:ph type="title"/>
          </p:nvPr>
        </p:nvSpPr>
        <p:spPr>
          <a:xfrm>
            <a:off x="838200" y="705080"/>
            <a:ext cx="10515600" cy="985608"/>
          </a:xfrm>
          <a:prstGeom prst="rect">
            <a:avLst/>
          </a:prstGeom>
        </p:spPr>
        <p:txBody>
          <a:bodyPr/>
          <a:lstStyle/>
          <a:p>
            <a:r>
              <a:rPr lang="en-GB"/>
              <a:t>Click to edit Master title style</a:t>
            </a:r>
            <a:endParaRPr lang="en-US"/>
          </a:p>
        </p:txBody>
      </p:sp>
      <p:sp>
        <p:nvSpPr>
          <p:cNvPr id="5" name="Slide Number Placeholder 5">
            <a:extLst>
              <a:ext uri="{FF2B5EF4-FFF2-40B4-BE49-F238E27FC236}">
                <a16:creationId xmlns:a16="http://schemas.microsoft.com/office/drawing/2014/main" id="{4E061957-36A3-9EAE-C03E-62C0F3071215}"/>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63E76E06-CBF2-D7AC-CEA8-017DCCB227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420436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ngle Table">
    <p:spTree>
      <p:nvGrpSpPr>
        <p:cNvPr id="1" name=""/>
        <p:cNvGrpSpPr/>
        <p:nvPr/>
      </p:nvGrpSpPr>
      <p:grpSpPr>
        <a:xfrm>
          <a:off x="0" y="0"/>
          <a:ext cx="0" cy="0"/>
          <a:chOff x="0" y="0"/>
          <a:chExt cx="0" cy="0"/>
        </a:xfrm>
      </p:grpSpPr>
      <p:sp>
        <p:nvSpPr>
          <p:cNvPr id="6" name="Table Placeholder 6">
            <a:extLst>
              <a:ext uri="{FF2B5EF4-FFF2-40B4-BE49-F238E27FC236}">
                <a16:creationId xmlns:a16="http://schemas.microsoft.com/office/drawing/2014/main" id="{1DB90062-1D72-3CAE-B724-F26AE41F2A1B}"/>
              </a:ext>
            </a:extLst>
          </p:cNvPr>
          <p:cNvSpPr>
            <a:spLocks noGrp="1"/>
          </p:cNvSpPr>
          <p:nvPr>
            <p:ph type="tbl" sz="quarter" idx="16" hasCustomPrompt="1"/>
          </p:nvPr>
        </p:nvSpPr>
        <p:spPr>
          <a:xfrm>
            <a:off x="838200" y="1818218"/>
            <a:ext cx="10515600" cy="4243914"/>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Click to insert table</a:t>
            </a:r>
          </a:p>
        </p:txBody>
      </p:sp>
      <p:sp>
        <p:nvSpPr>
          <p:cNvPr id="10" name="Title 2">
            <a:extLst>
              <a:ext uri="{FF2B5EF4-FFF2-40B4-BE49-F238E27FC236}">
                <a16:creationId xmlns:a16="http://schemas.microsoft.com/office/drawing/2014/main" id="{37E9BDC5-82E9-2906-1ECF-C62C3058EA83}"/>
              </a:ext>
            </a:extLst>
          </p:cNvPr>
          <p:cNvSpPr>
            <a:spLocks noGrp="1"/>
          </p:cNvSpPr>
          <p:nvPr>
            <p:ph type="title"/>
          </p:nvPr>
        </p:nvSpPr>
        <p:spPr>
          <a:xfrm>
            <a:off x="838200" y="705080"/>
            <a:ext cx="10515600" cy="985608"/>
          </a:xfrm>
          <a:prstGeom prst="rect">
            <a:avLst/>
          </a:prstGeom>
        </p:spPr>
        <p:txBody>
          <a:bodyPr/>
          <a:lstStyle/>
          <a:p>
            <a:r>
              <a:rPr lang="en-GB"/>
              <a:t>Click to edit Master title style</a:t>
            </a:r>
            <a:endParaRPr lang="en-US"/>
          </a:p>
        </p:txBody>
      </p:sp>
      <p:sp>
        <p:nvSpPr>
          <p:cNvPr id="4" name="Slide Number Placeholder 5">
            <a:extLst>
              <a:ext uri="{FF2B5EF4-FFF2-40B4-BE49-F238E27FC236}">
                <a16:creationId xmlns:a16="http://schemas.microsoft.com/office/drawing/2014/main" id="{D4D6C701-0383-A5B7-448E-2EB4F914E971}"/>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343C6496-F3B1-A4CE-2E89-815E15E8E8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203129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ne Column Content + Table">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3812650E-F1DF-12B8-41F6-9ECA186732AB}"/>
              </a:ext>
            </a:extLst>
          </p:cNvPr>
          <p:cNvSpPr>
            <a:spLocks noGrp="1"/>
          </p:cNvSpPr>
          <p:nvPr>
            <p:ph type="tbl" sz="quarter" idx="20" hasCustomPrompt="1"/>
          </p:nvPr>
        </p:nvSpPr>
        <p:spPr>
          <a:xfrm>
            <a:off x="6337300" y="1849438"/>
            <a:ext cx="5016500" cy="4217987"/>
          </a:xfrm>
          <a:prstGeom prst="rect">
            <a:avLst/>
          </a:prstGeom>
          <a:pattFill prst="pct40">
            <a:fgClr>
              <a:schemeClr val="bg2"/>
            </a:fgClr>
            <a:bgClr>
              <a:schemeClr val="bg1"/>
            </a:bgClr>
          </a:pattFill>
        </p:spPr>
        <p:txBody>
          <a:bodyPr anchor="ctr" anchorCtr="0"/>
          <a:lstStyle>
            <a:lvl1pPr marL="0" indent="0" algn="ctr">
              <a:buFontTx/>
              <a:buNone/>
              <a:defRPr/>
            </a:lvl1pPr>
          </a:lstStyle>
          <a:p>
            <a:r>
              <a:rPr lang="en-US" dirty="0"/>
              <a:t>Click to insert table</a:t>
            </a:r>
          </a:p>
        </p:txBody>
      </p:sp>
      <p:sp>
        <p:nvSpPr>
          <p:cNvPr id="3" name="Text Placeholder 5">
            <a:extLst>
              <a:ext uri="{FF2B5EF4-FFF2-40B4-BE49-F238E27FC236}">
                <a16:creationId xmlns:a16="http://schemas.microsoft.com/office/drawing/2014/main" id="{FB60A400-1F98-0C0E-9B28-9F17071EEEB6}"/>
              </a:ext>
            </a:extLst>
          </p:cNvPr>
          <p:cNvSpPr>
            <a:spLocks noGrp="1"/>
          </p:cNvSpPr>
          <p:nvPr>
            <p:ph type="body" sz="quarter" idx="14"/>
          </p:nvPr>
        </p:nvSpPr>
        <p:spPr>
          <a:xfrm>
            <a:off x="838200" y="1849437"/>
            <a:ext cx="5016690"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6" name="Title 2">
            <a:extLst>
              <a:ext uri="{FF2B5EF4-FFF2-40B4-BE49-F238E27FC236}">
                <a16:creationId xmlns:a16="http://schemas.microsoft.com/office/drawing/2014/main" id="{9769477D-B7CF-7FC1-7115-515F7CB8FDB0}"/>
              </a:ext>
            </a:extLst>
          </p:cNvPr>
          <p:cNvSpPr>
            <a:spLocks noGrp="1"/>
          </p:cNvSpPr>
          <p:nvPr>
            <p:ph type="title"/>
          </p:nvPr>
        </p:nvSpPr>
        <p:spPr>
          <a:xfrm>
            <a:off x="838200" y="705080"/>
            <a:ext cx="10515600" cy="985608"/>
          </a:xfrm>
          <a:prstGeom prst="rect">
            <a:avLst/>
          </a:prstGeom>
        </p:spPr>
        <p:txBody>
          <a:bodyPr/>
          <a:lstStyle/>
          <a:p>
            <a:r>
              <a:rPr lang="en-GB"/>
              <a:t>Click to edit Master title style</a:t>
            </a:r>
            <a:endParaRPr lang="en-US"/>
          </a:p>
        </p:txBody>
      </p:sp>
      <p:sp>
        <p:nvSpPr>
          <p:cNvPr id="7" name="Slide Number Placeholder 5">
            <a:extLst>
              <a:ext uri="{FF2B5EF4-FFF2-40B4-BE49-F238E27FC236}">
                <a16:creationId xmlns:a16="http://schemas.microsoft.com/office/drawing/2014/main" id="{183565CF-8F37-7B1F-C6CD-50907A5CEBFB}"/>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4B1B887E-D63E-6FD2-6CD8-D8A2AFD33F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326339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 1 image righ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DA8AFA13-34EA-4668-9783-A3BB5319E508}"/>
              </a:ext>
            </a:extLst>
          </p:cNvPr>
          <p:cNvSpPr>
            <a:spLocks noGrp="1"/>
          </p:cNvSpPr>
          <p:nvPr>
            <p:ph type="pic" sz="quarter" idx="12" hasCustomPrompt="1"/>
          </p:nvPr>
        </p:nvSpPr>
        <p:spPr>
          <a:xfrm>
            <a:off x="6096000" y="0"/>
            <a:ext cx="6096000" cy="622718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2" name="Text Placeholder 5">
            <a:extLst>
              <a:ext uri="{FF2B5EF4-FFF2-40B4-BE49-F238E27FC236}">
                <a16:creationId xmlns:a16="http://schemas.microsoft.com/office/drawing/2014/main" id="{03D071C7-085F-1A3C-585D-E6EA36E551B8}"/>
              </a:ext>
            </a:extLst>
          </p:cNvPr>
          <p:cNvSpPr>
            <a:spLocks noGrp="1"/>
          </p:cNvSpPr>
          <p:nvPr>
            <p:ph type="body" sz="quarter" idx="14"/>
          </p:nvPr>
        </p:nvSpPr>
        <p:spPr>
          <a:xfrm>
            <a:off x="838200" y="1972019"/>
            <a:ext cx="4681251" cy="4095405"/>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13" name="Title 12">
            <a:extLst>
              <a:ext uri="{FF2B5EF4-FFF2-40B4-BE49-F238E27FC236}">
                <a16:creationId xmlns:a16="http://schemas.microsoft.com/office/drawing/2014/main" id="{96A98E1B-2292-97F6-7327-D18F522CFF99}"/>
              </a:ext>
            </a:extLst>
          </p:cNvPr>
          <p:cNvSpPr>
            <a:spLocks noGrp="1"/>
          </p:cNvSpPr>
          <p:nvPr>
            <p:ph type="title"/>
          </p:nvPr>
        </p:nvSpPr>
        <p:spPr>
          <a:xfrm>
            <a:off x="838200" y="705080"/>
            <a:ext cx="4681251" cy="985608"/>
          </a:xfrm>
          <a:prstGeom prst="rect">
            <a:avLst/>
          </a:prstGeom>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CE147BCD-2404-8FA6-DCC8-DF999C773835}"/>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bg1"/>
                </a:solidFill>
              </a:defRPr>
            </a:lvl1pPr>
          </a:lstStyle>
          <a:p>
            <a:endParaRPr lang="en-US" dirty="0"/>
          </a:p>
        </p:txBody>
      </p:sp>
      <p:sp>
        <p:nvSpPr>
          <p:cNvPr id="7" name="Slide Number Placeholder 5">
            <a:extLst>
              <a:ext uri="{FF2B5EF4-FFF2-40B4-BE49-F238E27FC236}">
                <a16:creationId xmlns:a16="http://schemas.microsoft.com/office/drawing/2014/main" id="{E9589B46-4708-C2D0-A240-0815BC5E2104}"/>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5" name="Graphic 4">
            <a:extLst>
              <a:ext uri="{FF2B5EF4-FFF2-40B4-BE49-F238E27FC236}">
                <a16:creationId xmlns:a16="http://schemas.microsoft.com/office/drawing/2014/main" id="{301CD2CE-D037-8018-368D-57213F6E72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0736364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 1 image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4D208EB-B269-B1CA-DADE-005AA04D0730}"/>
              </a:ext>
            </a:extLst>
          </p:cNvPr>
          <p:cNvSpPr>
            <a:spLocks noGrp="1"/>
          </p:cNvSpPr>
          <p:nvPr>
            <p:ph type="pic" sz="quarter" idx="12" hasCustomPrompt="1"/>
          </p:nvPr>
        </p:nvSpPr>
        <p:spPr>
          <a:xfrm>
            <a:off x="235484" y="0"/>
            <a:ext cx="5860517" cy="6236996"/>
          </a:xfrm>
          <a:custGeom>
            <a:avLst/>
            <a:gdLst>
              <a:gd name="connsiteX0" fmla="*/ 0 w 5860517"/>
              <a:gd name="connsiteY0" fmla="*/ 0 h 6236996"/>
              <a:gd name="connsiteX1" fmla="*/ 5860517 w 5860517"/>
              <a:gd name="connsiteY1" fmla="*/ 0 h 6236996"/>
              <a:gd name="connsiteX2" fmla="*/ 5860517 w 5860517"/>
              <a:gd name="connsiteY2" fmla="*/ 6236996 h 6236996"/>
              <a:gd name="connsiteX3" fmla="*/ 1080008 w 5860517"/>
              <a:gd name="connsiteY3" fmla="*/ 6236996 h 6236996"/>
              <a:gd name="connsiteX4" fmla="*/ 0 w 5860517"/>
              <a:gd name="connsiteY4" fmla="*/ 5157000 h 62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517" h="6236996">
                <a:moveTo>
                  <a:pt x="0" y="0"/>
                </a:moveTo>
                <a:lnTo>
                  <a:pt x="5860517" y="0"/>
                </a:lnTo>
                <a:lnTo>
                  <a:pt x="5860517" y="6236996"/>
                </a:lnTo>
                <a:lnTo>
                  <a:pt x="1080008" y="6236996"/>
                </a:lnTo>
                <a:cubicBezTo>
                  <a:pt x="483540" y="6236996"/>
                  <a:pt x="0" y="5753468"/>
                  <a:pt x="0" y="5157000"/>
                </a:cubicBez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dirty="0"/>
              <a:t>Drag and Drop your picture here</a:t>
            </a:r>
          </a:p>
        </p:txBody>
      </p:sp>
      <p:sp>
        <p:nvSpPr>
          <p:cNvPr id="2" name="Title 1">
            <a:extLst>
              <a:ext uri="{FF2B5EF4-FFF2-40B4-BE49-F238E27FC236}">
                <a16:creationId xmlns:a16="http://schemas.microsoft.com/office/drawing/2014/main" id="{5EAA4C61-6445-B798-78D2-2B41FBE49DA9}"/>
              </a:ext>
            </a:extLst>
          </p:cNvPr>
          <p:cNvSpPr>
            <a:spLocks noGrp="1"/>
          </p:cNvSpPr>
          <p:nvPr>
            <p:ph type="title"/>
          </p:nvPr>
        </p:nvSpPr>
        <p:spPr>
          <a:xfrm>
            <a:off x="6672548" y="705080"/>
            <a:ext cx="4681251" cy="985608"/>
          </a:xfrm>
          <a:prstGeom prst="rect">
            <a:avLst/>
          </a:prstGeom>
        </p:spPr>
        <p:txBody>
          <a:bodyPr/>
          <a:lstStyle/>
          <a:p>
            <a:r>
              <a:rPr lang="en-GB"/>
              <a:t>Click to edit Master title style</a:t>
            </a:r>
            <a:endParaRPr lang="en-US"/>
          </a:p>
        </p:txBody>
      </p:sp>
      <p:sp>
        <p:nvSpPr>
          <p:cNvPr id="3" name="Text Placeholder 5">
            <a:extLst>
              <a:ext uri="{FF2B5EF4-FFF2-40B4-BE49-F238E27FC236}">
                <a16:creationId xmlns:a16="http://schemas.microsoft.com/office/drawing/2014/main" id="{0E047EDF-E9A1-E3AB-73C0-5886C6E23FF1}"/>
              </a:ext>
            </a:extLst>
          </p:cNvPr>
          <p:cNvSpPr>
            <a:spLocks noGrp="1"/>
          </p:cNvSpPr>
          <p:nvPr>
            <p:ph type="body" sz="quarter" idx="14"/>
          </p:nvPr>
        </p:nvSpPr>
        <p:spPr>
          <a:xfrm>
            <a:off x="6672548" y="1972019"/>
            <a:ext cx="4681251" cy="4095405"/>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7" name="Slide Number Placeholder 5">
            <a:extLst>
              <a:ext uri="{FF2B5EF4-FFF2-40B4-BE49-F238E27FC236}">
                <a16:creationId xmlns:a16="http://schemas.microsoft.com/office/drawing/2014/main" id="{692D9F7E-4E17-BD01-BEC7-EB6DFDD613F4}"/>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5" name="Graphic 4">
            <a:extLst>
              <a:ext uri="{FF2B5EF4-FFF2-40B4-BE49-F238E27FC236}">
                <a16:creationId xmlns:a16="http://schemas.microsoft.com/office/drawing/2014/main" id="{ACF08482-A369-0EB3-28EA-76B28A9340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41964831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ide Heading +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bg1"/>
                </a:solidFill>
              </a:defRPr>
            </a:lvl1pPr>
          </a:lstStyle>
          <a:p>
            <a:pPr lvl="0"/>
            <a:r>
              <a:rPr lang="en-GB"/>
              <a:t>Insert copy here</a:t>
            </a:r>
            <a:endParaRPr lang="en-US"/>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6000" y="1275644"/>
            <a:ext cx="5292725" cy="4817181"/>
          </a:xfrm>
          <a:prstGeom prst="rect">
            <a:avLst/>
          </a:prstGeom>
        </p:spPr>
        <p:txBody>
          <a:bodyPr/>
          <a:lstStyle>
            <a:lvl1pPr marL="0" indent="0">
              <a:buFontTx/>
              <a:buNone/>
              <a:defRPr/>
            </a:lvl1pPr>
          </a:lstStyle>
          <a:p>
            <a:pPr lvl="0"/>
            <a:r>
              <a:rPr lang="en-GB"/>
              <a:t>Click to edit Master text styles</a:t>
            </a:r>
            <a:endParaRPr lang="en-US"/>
          </a:p>
        </p:txBody>
      </p:sp>
      <p:sp>
        <p:nvSpPr>
          <p:cNvPr id="2" name="Title 1">
            <a:extLst>
              <a:ext uri="{FF2B5EF4-FFF2-40B4-BE49-F238E27FC236}">
                <a16:creationId xmlns:a16="http://schemas.microsoft.com/office/drawing/2014/main" id="{5BB8FD9C-46D8-912E-9BC2-D3FCFFB6D3A5}"/>
              </a:ext>
            </a:extLst>
          </p:cNvPr>
          <p:cNvSpPr>
            <a:spLocks noGrp="1"/>
          </p:cNvSpPr>
          <p:nvPr>
            <p:ph type="title"/>
          </p:nvPr>
        </p:nvSpPr>
        <p:spPr>
          <a:xfrm>
            <a:off x="838200" y="705080"/>
            <a:ext cx="3790244" cy="985608"/>
          </a:xfrm>
          <a:prstGeom prst="rect">
            <a:avLst/>
          </a:prstGeom>
        </p:spPr>
        <p:txBody>
          <a:bodyPr/>
          <a:lstStyle>
            <a:lvl1pPr>
              <a:defRPr>
                <a:solidFill>
                  <a:schemeClr val="bg1"/>
                </a:solidFill>
              </a:defRPr>
            </a:lvl1p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8A5FE96B-F21E-D1DA-08BE-85AED1E6423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pic>
        <p:nvPicPr>
          <p:cNvPr id="5" name="Graphic 4">
            <a:extLst>
              <a:ext uri="{FF2B5EF4-FFF2-40B4-BE49-F238E27FC236}">
                <a16:creationId xmlns:a16="http://schemas.microsoft.com/office/drawing/2014/main" id="{25E317D4-CB25-0AD5-30F9-DAB234A4B3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41436408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ide Heading + Content (Blu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tx1"/>
                </a:solidFill>
              </a:defRPr>
            </a:lvl1pPr>
          </a:lstStyle>
          <a:p>
            <a:pPr lvl="0"/>
            <a:r>
              <a:rPr lang="en-GB"/>
              <a:t>Insert copy here</a:t>
            </a:r>
            <a:endParaRPr lang="en-US"/>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6001" y="1275644"/>
            <a:ext cx="5292724" cy="4817181"/>
          </a:xfrm>
          <a:prstGeom prst="rect">
            <a:avLst/>
          </a:prstGeom>
        </p:spPr>
        <p:txBody>
          <a:bodyPr/>
          <a:lstStyle>
            <a:lvl1pPr marL="0" indent="0">
              <a:buFontTx/>
              <a:buNone/>
              <a:defRPr/>
            </a:lvl1pPr>
          </a:lstStyle>
          <a:p>
            <a:pPr lvl="0"/>
            <a:r>
              <a:rPr lang="en-GB"/>
              <a:t>Click to edit Master text styles</a:t>
            </a:r>
            <a:endParaRPr lang="en-US"/>
          </a:p>
        </p:txBody>
      </p:sp>
      <p:sp>
        <p:nvSpPr>
          <p:cNvPr id="2" name="Title 1">
            <a:extLst>
              <a:ext uri="{FF2B5EF4-FFF2-40B4-BE49-F238E27FC236}">
                <a16:creationId xmlns:a16="http://schemas.microsoft.com/office/drawing/2014/main" id="{91E9B907-C9B7-FAFA-1184-45AE9907FD9D}"/>
              </a:ext>
            </a:extLst>
          </p:cNvPr>
          <p:cNvSpPr>
            <a:spLocks noGrp="1"/>
          </p:cNvSpPr>
          <p:nvPr>
            <p:ph type="title"/>
          </p:nvPr>
        </p:nvSpPr>
        <p:spPr>
          <a:xfrm>
            <a:off x="838200" y="705080"/>
            <a:ext cx="3790244" cy="985608"/>
          </a:xfrm>
          <a:prstGeom prst="rect">
            <a:avLst/>
          </a:prstGeom>
        </p:spPr>
        <p:txBody>
          <a:bodyPr/>
          <a:lstStyle>
            <a:lvl1pPr>
              <a:defRPr>
                <a:solidFill>
                  <a:schemeClr val="tx1"/>
                </a:solidFill>
              </a:defRPr>
            </a:lvl1pPr>
          </a:lstStyle>
          <a:p>
            <a:r>
              <a:rPr lang="en-GB"/>
              <a:t>Click to edit Master title style</a:t>
            </a:r>
            <a:endParaRPr lang="en-US"/>
          </a:p>
        </p:txBody>
      </p:sp>
      <p:sp>
        <p:nvSpPr>
          <p:cNvPr id="5" name="Slide Number Placeholder 5">
            <a:extLst>
              <a:ext uri="{FF2B5EF4-FFF2-40B4-BE49-F238E27FC236}">
                <a16:creationId xmlns:a16="http://schemas.microsoft.com/office/drawing/2014/main" id="{80971C74-8C16-D2CD-705F-FF9FDB1B21E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1F5F030E-E9F9-747A-1DDC-45E77050BB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537598388"/>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ide Heading + Content (Gree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tx1"/>
                </a:solidFill>
              </a:defRPr>
            </a:lvl1pPr>
          </a:lstStyle>
          <a:p>
            <a:pPr lvl="0"/>
            <a:r>
              <a:rPr lang="en-GB"/>
              <a:t>Insert copy here</a:t>
            </a:r>
            <a:endParaRPr lang="en-US"/>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6001" y="1275644"/>
            <a:ext cx="5292724" cy="4817181"/>
          </a:xfrm>
          <a:prstGeom prst="rect">
            <a:avLst/>
          </a:prstGeom>
        </p:spPr>
        <p:txBody>
          <a:bodyPr/>
          <a:lstStyle>
            <a:lvl1pPr marL="0" indent="0">
              <a:buFontTx/>
              <a:buNone/>
              <a:defRPr/>
            </a:lvl1pPr>
          </a:lstStyle>
          <a:p>
            <a:pPr lvl="0"/>
            <a:r>
              <a:rPr lang="en-GB"/>
              <a:t>Click to edit Master text styles</a:t>
            </a:r>
            <a:endParaRPr lang="en-US"/>
          </a:p>
        </p:txBody>
      </p:sp>
      <p:sp>
        <p:nvSpPr>
          <p:cNvPr id="2" name="Title 1">
            <a:extLst>
              <a:ext uri="{FF2B5EF4-FFF2-40B4-BE49-F238E27FC236}">
                <a16:creationId xmlns:a16="http://schemas.microsoft.com/office/drawing/2014/main" id="{91E9B907-C9B7-FAFA-1184-45AE9907FD9D}"/>
              </a:ext>
            </a:extLst>
          </p:cNvPr>
          <p:cNvSpPr>
            <a:spLocks noGrp="1"/>
          </p:cNvSpPr>
          <p:nvPr>
            <p:ph type="title"/>
          </p:nvPr>
        </p:nvSpPr>
        <p:spPr>
          <a:xfrm>
            <a:off x="838200" y="705080"/>
            <a:ext cx="3790244" cy="985608"/>
          </a:xfrm>
          <a:prstGeom prst="rect">
            <a:avLst/>
          </a:prstGeom>
        </p:spPr>
        <p:txBody>
          <a:bodyPr/>
          <a:lstStyle>
            <a:lvl1pPr>
              <a:defRPr>
                <a:solidFill>
                  <a:schemeClr val="tx1"/>
                </a:solidFill>
              </a:defRPr>
            </a:lvl1pPr>
          </a:lstStyle>
          <a:p>
            <a:r>
              <a:rPr lang="en-GB"/>
              <a:t>Click to edit Master title style</a:t>
            </a:r>
            <a:endParaRPr lang="en-US"/>
          </a:p>
        </p:txBody>
      </p:sp>
      <p:sp>
        <p:nvSpPr>
          <p:cNvPr id="5" name="Slide Number Placeholder 5">
            <a:extLst>
              <a:ext uri="{FF2B5EF4-FFF2-40B4-BE49-F238E27FC236}">
                <a16:creationId xmlns:a16="http://schemas.microsoft.com/office/drawing/2014/main" id="{437BD9FC-9606-7247-6E17-8AF650845335}"/>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174F8145-33E9-E071-6A44-882C78B5B3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854078026"/>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Side Heading + Content (Orang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tx1"/>
                </a:solidFill>
              </a:defRPr>
            </a:lvl1pPr>
          </a:lstStyle>
          <a:p>
            <a:pPr lvl="0"/>
            <a:r>
              <a:rPr lang="en-GB"/>
              <a:t>Insert copy here</a:t>
            </a:r>
            <a:endParaRPr lang="en-US"/>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6001" y="1275644"/>
            <a:ext cx="5292724" cy="4817181"/>
          </a:xfrm>
          <a:prstGeom prst="rect">
            <a:avLst/>
          </a:prstGeom>
        </p:spPr>
        <p:txBody>
          <a:bodyPr/>
          <a:lstStyle>
            <a:lvl1pPr marL="0" indent="0">
              <a:buFontTx/>
              <a:buNone/>
              <a:defRPr/>
            </a:lvl1pPr>
          </a:lstStyle>
          <a:p>
            <a:pPr lvl="0"/>
            <a:r>
              <a:rPr lang="en-GB"/>
              <a:t>Click to edit Master text styles</a:t>
            </a:r>
            <a:endParaRPr lang="en-US"/>
          </a:p>
        </p:txBody>
      </p:sp>
      <p:sp>
        <p:nvSpPr>
          <p:cNvPr id="2" name="Title 1">
            <a:extLst>
              <a:ext uri="{FF2B5EF4-FFF2-40B4-BE49-F238E27FC236}">
                <a16:creationId xmlns:a16="http://schemas.microsoft.com/office/drawing/2014/main" id="{91E9B907-C9B7-FAFA-1184-45AE9907FD9D}"/>
              </a:ext>
            </a:extLst>
          </p:cNvPr>
          <p:cNvSpPr>
            <a:spLocks noGrp="1"/>
          </p:cNvSpPr>
          <p:nvPr>
            <p:ph type="title"/>
          </p:nvPr>
        </p:nvSpPr>
        <p:spPr>
          <a:xfrm>
            <a:off x="838200" y="705080"/>
            <a:ext cx="3790244" cy="985608"/>
          </a:xfrm>
          <a:prstGeom prst="rect">
            <a:avLst/>
          </a:prstGeom>
        </p:spPr>
        <p:txBody>
          <a:bodyPr/>
          <a:lstStyle>
            <a:lvl1pPr>
              <a:defRPr>
                <a:solidFill>
                  <a:schemeClr val="tx1"/>
                </a:solidFill>
              </a:defRPr>
            </a:lvl1pPr>
          </a:lstStyle>
          <a:p>
            <a:r>
              <a:rPr lang="en-GB"/>
              <a:t>Click to edit Master title style</a:t>
            </a:r>
            <a:endParaRPr lang="en-US"/>
          </a:p>
        </p:txBody>
      </p:sp>
      <p:sp>
        <p:nvSpPr>
          <p:cNvPr id="5" name="Slide Number Placeholder 5">
            <a:extLst>
              <a:ext uri="{FF2B5EF4-FFF2-40B4-BE49-F238E27FC236}">
                <a16:creationId xmlns:a16="http://schemas.microsoft.com/office/drawing/2014/main" id="{57E43918-DDB3-50D5-51C7-A9EE679A5322}"/>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E10234BD-9C21-A912-E569-A7DDF50D0C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05618316"/>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de Heading + Content (Purpl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bg1"/>
                </a:solidFill>
              </a:defRPr>
            </a:lvl1pPr>
          </a:lstStyle>
          <a:p>
            <a:pPr lvl="0"/>
            <a:r>
              <a:rPr lang="en-GB"/>
              <a:t>Insert copy here</a:t>
            </a:r>
            <a:endParaRPr lang="en-US"/>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6001" y="1275644"/>
            <a:ext cx="5292724" cy="4817181"/>
          </a:xfrm>
          <a:prstGeom prst="rect">
            <a:avLst/>
          </a:prstGeom>
        </p:spPr>
        <p:txBody>
          <a:bodyPr/>
          <a:lstStyle>
            <a:lvl1pPr marL="0" indent="0">
              <a:buFontTx/>
              <a:buNone/>
              <a:defRPr/>
            </a:lvl1pPr>
          </a:lstStyle>
          <a:p>
            <a:pPr lvl="0"/>
            <a:r>
              <a:rPr lang="en-GB"/>
              <a:t>Click to edit Master text styles</a:t>
            </a:r>
            <a:endParaRPr lang="en-US"/>
          </a:p>
        </p:txBody>
      </p:sp>
      <p:sp>
        <p:nvSpPr>
          <p:cNvPr id="2" name="Title 1">
            <a:extLst>
              <a:ext uri="{FF2B5EF4-FFF2-40B4-BE49-F238E27FC236}">
                <a16:creationId xmlns:a16="http://schemas.microsoft.com/office/drawing/2014/main" id="{91E9B907-C9B7-FAFA-1184-45AE9907FD9D}"/>
              </a:ext>
            </a:extLst>
          </p:cNvPr>
          <p:cNvSpPr>
            <a:spLocks noGrp="1"/>
          </p:cNvSpPr>
          <p:nvPr>
            <p:ph type="title"/>
          </p:nvPr>
        </p:nvSpPr>
        <p:spPr>
          <a:xfrm>
            <a:off x="838200" y="705080"/>
            <a:ext cx="3790244" cy="985608"/>
          </a:xfrm>
          <a:prstGeom prst="rect">
            <a:avLst/>
          </a:prstGeom>
        </p:spPr>
        <p:txBody>
          <a:bodyPr/>
          <a:lstStyle>
            <a:lvl1pPr>
              <a:defRPr>
                <a:solidFill>
                  <a:schemeClr val="bg1"/>
                </a:solidFill>
              </a:defRPr>
            </a:lvl1pPr>
          </a:lstStyle>
          <a:p>
            <a:r>
              <a:rPr lang="en-GB"/>
              <a:t>Click to edit Master title style</a:t>
            </a:r>
            <a:endParaRPr lang="en-US"/>
          </a:p>
        </p:txBody>
      </p:sp>
      <p:sp>
        <p:nvSpPr>
          <p:cNvPr id="5" name="Slide Number Placeholder 5">
            <a:extLst>
              <a:ext uri="{FF2B5EF4-FFF2-40B4-BE49-F238E27FC236}">
                <a16:creationId xmlns:a16="http://schemas.microsoft.com/office/drawing/2014/main" id="{DD0B238A-9798-7008-BB48-62AF10E9B795}"/>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AE02F3B7-543F-B38B-F8E7-AFA785E6CA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708017478"/>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F1B6642-0C91-E257-D611-A60FC533D311}"/>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accent3"/>
          </a:solidFill>
          <a:ln w="12700" cap="flat">
            <a:noFill/>
            <a:prstDash val="solid"/>
            <a:miter/>
          </a:ln>
        </p:spPr>
        <p:txBody>
          <a:bodyPr wrap="square" rtlCol="0" anchor="ctr">
            <a:noAutofit/>
          </a:bodyPr>
          <a:lstStyle/>
          <a:p>
            <a:endParaRPr lang="en-US" dirty="0"/>
          </a:p>
        </p:txBody>
      </p:sp>
      <p:sp>
        <p:nvSpPr>
          <p:cNvPr id="3" name="Freeform 2">
            <a:extLst>
              <a:ext uri="{FF2B5EF4-FFF2-40B4-BE49-F238E27FC236}">
                <a16:creationId xmlns:a16="http://schemas.microsoft.com/office/drawing/2014/main" id="{B1296F0A-7F7F-18F7-BE19-D584B38A08C9}"/>
              </a:ext>
            </a:extLst>
          </p:cNvPr>
          <p:cNvSpPr/>
          <p:nvPr userDrawn="1"/>
        </p:nvSpPr>
        <p:spPr>
          <a:xfrm>
            <a:off x="235482"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blipFill>
            <a:blip r:embed="rId2">
              <a:alphaModFix amt="8000"/>
            </a:blip>
            <a:stretch>
              <a:fillRect t="-21468"/>
            </a:stretch>
          </a:blipFill>
          <a:ln w="12700" cap="flat">
            <a:noFill/>
            <a:prstDash val="solid"/>
            <a:miter/>
          </a:ln>
        </p:spPr>
        <p:txBody>
          <a:bodyPr wrap="square" rtlCol="0" anchor="ctr">
            <a:noAutofit/>
          </a:bodyPr>
          <a:lstStyle/>
          <a:p>
            <a:endParaRPr lang="en-US" dirty="0"/>
          </a:p>
        </p:txBody>
      </p:sp>
      <p:sp>
        <p:nvSpPr>
          <p:cNvPr id="7" name="Text Placeholder 5">
            <a:extLst>
              <a:ext uri="{FF2B5EF4-FFF2-40B4-BE49-F238E27FC236}">
                <a16:creationId xmlns:a16="http://schemas.microsoft.com/office/drawing/2014/main" id="{949DE89B-FD41-8655-6DB4-C9DA4ADFAED1}"/>
              </a:ext>
            </a:extLst>
          </p:cNvPr>
          <p:cNvSpPr>
            <a:spLocks noGrp="1"/>
          </p:cNvSpPr>
          <p:nvPr>
            <p:ph type="body" sz="quarter" idx="13" hasCustomPrompt="1"/>
          </p:nvPr>
        </p:nvSpPr>
        <p:spPr>
          <a:xfrm>
            <a:off x="2700892" y="2386881"/>
            <a:ext cx="6709326" cy="674975"/>
          </a:xfrm>
          <a:prstGeom prst="rect">
            <a:avLst/>
          </a:prstGeom>
        </p:spPr>
        <p:txBody>
          <a:bodyPr>
            <a:noAutofit/>
          </a:bodyPr>
          <a:lstStyle>
            <a:lvl1pPr marL="0" indent="0" algn="l">
              <a:lnSpc>
                <a:spcPct val="100000"/>
              </a:lnSpc>
              <a:spcBef>
                <a:spcPts val="0"/>
              </a:spcBef>
              <a:spcAft>
                <a:spcPts val="1000"/>
              </a:spcAft>
              <a:buNone/>
              <a:defRPr sz="4400" b="1">
                <a:solidFill>
                  <a:schemeClr val="tx1"/>
                </a:solidFill>
              </a:defRPr>
            </a:lvl1pPr>
          </a:lstStyle>
          <a:p>
            <a:pPr lvl="0"/>
            <a:r>
              <a:rPr lang="en-US" dirty="0"/>
              <a:t>Divider Heading Here and Here and Here</a:t>
            </a:r>
          </a:p>
        </p:txBody>
      </p:sp>
      <p:sp>
        <p:nvSpPr>
          <p:cNvPr id="5" name="Slide Number Placeholder 5">
            <a:extLst>
              <a:ext uri="{FF2B5EF4-FFF2-40B4-BE49-F238E27FC236}">
                <a16:creationId xmlns:a16="http://schemas.microsoft.com/office/drawing/2014/main" id="{E39A0A01-E06E-38B1-63AF-56AC3DF4C33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sp>
        <p:nvSpPr>
          <p:cNvPr id="2" name="Text Placeholder 5">
            <a:extLst>
              <a:ext uri="{FF2B5EF4-FFF2-40B4-BE49-F238E27FC236}">
                <a16:creationId xmlns:a16="http://schemas.microsoft.com/office/drawing/2014/main" id="{AABCD770-64C6-92CB-4013-EDD01E421813}"/>
              </a:ext>
            </a:extLst>
          </p:cNvPr>
          <p:cNvSpPr>
            <a:spLocks noGrp="1"/>
          </p:cNvSpPr>
          <p:nvPr>
            <p:ph type="body" sz="quarter" idx="12" hasCustomPrompt="1"/>
          </p:nvPr>
        </p:nvSpPr>
        <p:spPr>
          <a:xfrm>
            <a:off x="2700891" y="5111249"/>
            <a:ext cx="6709326" cy="674975"/>
          </a:xfrm>
          <a:prstGeom prst="rect">
            <a:avLst/>
          </a:prstGeom>
        </p:spPr>
        <p:txBody>
          <a:bodyPr>
            <a:normAutofit/>
          </a:bodyPr>
          <a:lstStyle>
            <a:lvl1pPr marL="0" indent="0">
              <a:lnSpc>
                <a:spcPct val="100000"/>
              </a:lnSpc>
              <a:spcBef>
                <a:spcPts val="0"/>
              </a:spcBef>
              <a:spcAft>
                <a:spcPts val="400"/>
              </a:spcAft>
              <a:buNone/>
              <a:defRPr sz="2800" b="0">
                <a:solidFill>
                  <a:schemeClr val="tx1"/>
                </a:solidFill>
              </a:defRPr>
            </a:lvl1pPr>
          </a:lstStyle>
          <a:p>
            <a:pPr lvl="0"/>
            <a:r>
              <a:rPr lang="en-GB" dirty="0"/>
              <a:t>Insert subtitle here</a:t>
            </a:r>
            <a:endParaRPr lang="en-US" dirty="0"/>
          </a:p>
        </p:txBody>
      </p:sp>
      <p:pic>
        <p:nvPicPr>
          <p:cNvPr id="8" name="Graphic 7">
            <a:extLst>
              <a:ext uri="{FF2B5EF4-FFF2-40B4-BE49-F238E27FC236}">
                <a16:creationId xmlns:a16="http://schemas.microsoft.com/office/drawing/2014/main" id="{4F79EAD1-63F4-B0D1-478D-9CC198735C0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0" y="6370788"/>
            <a:ext cx="1633031" cy="352647"/>
          </a:xfrm>
          <a:prstGeom prst="rect">
            <a:avLst/>
          </a:prstGeom>
        </p:spPr>
      </p:pic>
    </p:spTree>
    <p:extLst>
      <p:ext uri="{BB962C8B-B14F-4D97-AF65-F5344CB8AC3E}">
        <p14:creationId xmlns:p14="http://schemas.microsoft.com/office/powerpoint/2010/main" val="406714332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ide Heading + Content (Sunday Yellow)">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tx2"/>
                </a:solidFill>
              </a:defRPr>
            </a:lvl1pPr>
          </a:lstStyle>
          <a:p>
            <a:pPr lvl="0"/>
            <a:r>
              <a:rPr lang="en-GB"/>
              <a:t>Insert copy here</a:t>
            </a:r>
            <a:endParaRPr lang="en-US"/>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3177" y="1275644"/>
            <a:ext cx="5295548" cy="4817181"/>
          </a:xfrm>
          <a:prstGeom prst="rect">
            <a:avLst/>
          </a:prstGeom>
        </p:spPr>
        <p:txBody>
          <a:bodyPr/>
          <a:lstStyle>
            <a:lvl1pPr marL="0" indent="0">
              <a:buFontTx/>
              <a:buNone/>
              <a:defRPr/>
            </a:lvl1pPr>
          </a:lstStyle>
          <a:p>
            <a:pPr lvl="0"/>
            <a:r>
              <a:rPr lang="en-GB"/>
              <a:t>Click to edit Master text styles</a:t>
            </a:r>
            <a:endParaRPr lang="en-US"/>
          </a:p>
        </p:txBody>
      </p:sp>
      <p:sp>
        <p:nvSpPr>
          <p:cNvPr id="16" name="Title 15">
            <a:extLst>
              <a:ext uri="{FF2B5EF4-FFF2-40B4-BE49-F238E27FC236}">
                <a16:creationId xmlns:a16="http://schemas.microsoft.com/office/drawing/2014/main" id="{F039F3E8-D2B9-E376-E811-C628A2929E07}"/>
              </a:ext>
            </a:extLst>
          </p:cNvPr>
          <p:cNvSpPr>
            <a:spLocks noGrp="1"/>
          </p:cNvSpPr>
          <p:nvPr>
            <p:ph type="title"/>
          </p:nvPr>
        </p:nvSpPr>
        <p:spPr>
          <a:xfrm>
            <a:off x="838200" y="705080"/>
            <a:ext cx="3790244" cy="985608"/>
          </a:xfrm>
          <a:prstGeom prst="rect">
            <a:avLst/>
          </a:prstGeom>
        </p:spPr>
        <p:txBody>
          <a:bodyPr/>
          <a:lstStyle>
            <a:lvl1pPr>
              <a:defRPr>
                <a:solidFill>
                  <a:schemeClr val="tx2"/>
                </a:solidFill>
              </a:defRPr>
            </a:lvl1pPr>
          </a:lstStyle>
          <a:p>
            <a:r>
              <a:rPr lang="en-GB"/>
              <a:t>Click to edit Master title style</a:t>
            </a:r>
            <a:endParaRPr lang="en-US"/>
          </a:p>
        </p:txBody>
      </p:sp>
      <p:sp>
        <p:nvSpPr>
          <p:cNvPr id="2" name="Slide Number Placeholder 5">
            <a:extLst>
              <a:ext uri="{FF2B5EF4-FFF2-40B4-BE49-F238E27FC236}">
                <a16:creationId xmlns:a16="http://schemas.microsoft.com/office/drawing/2014/main" id="{DFAB10DE-F315-6046-2CD3-D4DB2E306A1A}"/>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pic>
        <p:nvPicPr>
          <p:cNvPr id="4" name="Graphic 3">
            <a:extLst>
              <a:ext uri="{FF2B5EF4-FFF2-40B4-BE49-F238E27FC236}">
                <a16:creationId xmlns:a16="http://schemas.microsoft.com/office/drawing/2014/main" id="{EE349A27-2EC3-1BE6-F363-FFCE51E87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6"/>
          </a:xfrm>
          <a:prstGeom prst="rect">
            <a:avLst/>
          </a:prstGeom>
        </p:spPr>
      </p:pic>
    </p:spTree>
    <p:extLst>
      <p:ext uri="{BB962C8B-B14F-4D97-AF65-F5344CB8AC3E}">
        <p14:creationId xmlns:p14="http://schemas.microsoft.com/office/powerpoint/2010/main" val="17127502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 Coloured box with text">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16" name="Text Placeholder 5">
            <a:extLst>
              <a:ext uri="{FF2B5EF4-FFF2-40B4-BE49-F238E27FC236}">
                <a16:creationId xmlns:a16="http://schemas.microsoft.com/office/drawing/2014/main" id="{0814E283-8E6A-8DA0-5330-9D9826CAC94A}"/>
              </a:ext>
            </a:extLst>
          </p:cNvPr>
          <p:cNvSpPr>
            <a:spLocks noGrp="1"/>
          </p:cNvSpPr>
          <p:nvPr>
            <p:ph type="body" sz="quarter" idx="14" hasCustomPrompt="1"/>
          </p:nvPr>
        </p:nvSpPr>
        <p:spPr>
          <a:xfrm>
            <a:off x="838200" y="1733796"/>
            <a:ext cx="10515600"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a:t>Click to edit Master title style</a:t>
            </a:r>
            <a:endParaRPr lang="en-US"/>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2" name="Graphic 1">
            <a:extLst>
              <a:ext uri="{FF2B5EF4-FFF2-40B4-BE49-F238E27FC236}">
                <a16:creationId xmlns:a16="http://schemas.microsoft.com/office/drawing/2014/main" id="{1825A873-0561-367D-31E3-9B40618C89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143231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Coloured boxes with text">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16" name="Text Placeholder 5">
            <a:extLst>
              <a:ext uri="{FF2B5EF4-FFF2-40B4-BE49-F238E27FC236}">
                <a16:creationId xmlns:a16="http://schemas.microsoft.com/office/drawing/2014/main" id="{0814E283-8E6A-8DA0-5330-9D9826CAC94A}"/>
              </a:ext>
            </a:extLst>
          </p:cNvPr>
          <p:cNvSpPr>
            <a:spLocks noGrp="1"/>
          </p:cNvSpPr>
          <p:nvPr>
            <p:ph type="body" sz="quarter" idx="14" hasCustomPrompt="1"/>
          </p:nvPr>
        </p:nvSpPr>
        <p:spPr>
          <a:xfrm>
            <a:off x="838200" y="1733796"/>
            <a:ext cx="5004460"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a:t>Click to edit Master title style</a:t>
            </a:r>
            <a:endParaRPr lang="en-US"/>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sp>
        <p:nvSpPr>
          <p:cNvPr id="4" name="Text Placeholder 5">
            <a:extLst>
              <a:ext uri="{FF2B5EF4-FFF2-40B4-BE49-F238E27FC236}">
                <a16:creationId xmlns:a16="http://schemas.microsoft.com/office/drawing/2014/main" id="{DA77C65C-DA12-D779-6A21-62BF4B80C0D6}"/>
              </a:ext>
            </a:extLst>
          </p:cNvPr>
          <p:cNvSpPr>
            <a:spLocks noGrp="1"/>
          </p:cNvSpPr>
          <p:nvPr>
            <p:ph type="body" sz="quarter" idx="15" hasCustomPrompt="1"/>
          </p:nvPr>
        </p:nvSpPr>
        <p:spPr>
          <a:xfrm>
            <a:off x="6349340" y="1733796"/>
            <a:ext cx="5004460"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pic>
        <p:nvPicPr>
          <p:cNvPr id="2" name="Graphic 1">
            <a:extLst>
              <a:ext uri="{FF2B5EF4-FFF2-40B4-BE49-F238E27FC236}">
                <a16:creationId xmlns:a16="http://schemas.microsoft.com/office/drawing/2014/main" id="{32D37562-B3C0-06CD-03BB-660E7F6E14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38545432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Coloured boxes with text">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16" name="Text Placeholder 5">
            <a:extLst>
              <a:ext uri="{FF2B5EF4-FFF2-40B4-BE49-F238E27FC236}">
                <a16:creationId xmlns:a16="http://schemas.microsoft.com/office/drawing/2014/main" id="{0814E283-8E6A-8DA0-5330-9D9826CAC94A}"/>
              </a:ext>
            </a:extLst>
          </p:cNvPr>
          <p:cNvSpPr>
            <a:spLocks noGrp="1"/>
          </p:cNvSpPr>
          <p:nvPr>
            <p:ph type="body" sz="quarter" idx="14" hasCustomPrompt="1"/>
          </p:nvPr>
        </p:nvSpPr>
        <p:spPr>
          <a:xfrm>
            <a:off x="838201" y="1733796"/>
            <a:ext cx="3140034"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a:t>Click to edit Master title style</a:t>
            </a:r>
            <a:endParaRPr lang="en-US"/>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sp>
        <p:nvSpPr>
          <p:cNvPr id="6" name="Text Placeholder 5">
            <a:extLst>
              <a:ext uri="{FF2B5EF4-FFF2-40B4-BE49-F238E27FC236}">
                <a16:creationId xmlns:a16="http://schemas.microsoft.com/office/drawing/2014/main" id="{81C2F0AE-4935-E074-1E91-33D5D017EDCF}"/>
              </a:ext>
            </a:extLst>
          </p:cNvPr>
          <p:cNvSpPr>
            <a:spLocks noGrp="1"/>
          </p:cNvSpPr>
          <p:nvPr>
            <p:ph type="body" sz="quarter" idx="15" hasCustomPrompt="1"/>
          </p:nvPr>
        </p:nvSpPr>
        <p:spPr>
          <a:xfrm>
            <a:off x="4525983" y="1733796"/>
            <a:ext cx="3140034"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sp>
        <p:nvSpPr>
          <p:cNvPr id="9" name="Text Placeholder 5">
            <a:extLst>
              <a:ext uri="{FF2B5EF4-FFF2-40B4-BE49-F238E27FC236}">
                <a16:creationId xmlns:a16="http://schemas.microsoft.com/office/drawing/2014/main" id="{4A431C96-7712-37C4-26AC-38C810056B78}"/>
              </a:ext>
            </a:extLst>
          </p:cNvPr>
          <p:cNvSpPr>
            <a:spLocks noGrp="1"/>
          </p:cNvSpPr>
          <p:nvPr>
            <p:ph type="body" sz="quarter" idx="16" hasCustomPrompt="1"/>
          </p:nvPr>
        </p:nvSpPr>
        <p:spPr>
          <a:xfrm>
            <a:off x="8213765" y="1733796"/>
            <a:ext cx="3140034"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pic>
        <p:nvPicPr>
          <p:cNvPr id="2" name="Graphic 1">
            <a:extLst>
              <a:ext uri="{FF2B5EF4-FFF2-40B4-BE49-F238E27FC236}">
                <a16:creationId xmlns:a16="http://schemas.microsoft.com/office/drawing/2014/main" id="{266C9826-C3D0-4407-1173-83B5E7C3C2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3803187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 Coloured boxes with text">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a:t>Click to edit Master title style</a:t>
            </a:r>
            <a:endParaRPr lang="en-US"/>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sp>
        <p:nvSpPr>
          <p:cNvPr id="4" name="Text Placeholder 5">
            <a:extLst>
              <a:ext uri="{FF2B5EF4-FFF2-40B4-BE49-F238E27FC236}">
                <a16:creationId xmlns:a16="http://schemas.microsoft.com/office/drawing/2014/main" id="{946AF414-69D6-B8B1-863C-A499CB92FC73}"/>
              </a:ext>
            </a:extLst>
          </p:cNvPr>
          <p:cNvSpPr>
            <a:spLocks noGrp="1"/>
          </p:cNvSpPr>
          <p:nvPr>
            <p:ph type="body" sz="quarter" idx="14" hasCustomPrompt="1"/>
          </p:nvPr>
        </p:nvSpPr>
        <p:spPr>
          <a:xfrm>
            <a:off x="838200" y="1733797"/>
            <a:ext cx="5004460" cy="1695204"/>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sp>
        <p:nvSpPr>
          <p:cNvPr id="5" name="Text Placeholder 5">
            <a:extLst>
              <a:ext uri="{FF2B5EF4-FFF2-40B4-BE49-F238E27FC236}">
                <a16:creationId xmlns:a16="http://schemas.microsoft.com/office/drawing/2014/main" id="{1E8D7B0A-07D5-157B-59FE-9FCC62B0835E}"/>
              </a:ext>
            </a:extLst>
          </p:cNvPr>
          <p:cNvSpPr>
            <a:spLocks noGrp="1"/>
          </p:cNvSpPr>
          <p:nvPr>
            <p:ph type="body" sz="quarter" idx="15" hasCustomPrompt="1"/>
          </p:nvPr>
        </p:nvSpPr>
        <p:spPr>
          <a:xfrm>
            <a:off x="6349342" y="1733797"/>
            <a:ext cx="5004460" cy="1695204"/>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sp>
        <p:nvSpPr>
          <p:cNvPr id="13" name="Text Placeholder 5">
            <a:extLst>
              <a:ext uri="{FF2B5EF4-FFF2-40B4-BE49-F238E27FC236}">
                <a16:creationId xmlns:a16="http://schemas.microsoft.com/office/drawing/2014/main" id="{E39289D9-7898-69E7-5015-7A3F3AABB31D}"/>
              </a:ext>
            </a:extLst>
          </p:cNvPr>
          <p:cNvSpPr>
            <a:spLocks noGrp="1"/>
          </p:cNvSpPr>
          <p:nvPr>
            <p:ph type="body" sz="quarter" idx="16" hasCustomPrompt="1"/>
          </p:nvPr>
        </p:nvSpPr>
        <p:spPr>
          <a:xfrm>
            <a:off x="838200" y="3871355"/>
            <a:ext cx="5004460" cy="1695204"/>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sp>
        <p:nvSpPr>
          <p:cNvPr id="14" name="Text Placeholder 5">
            <a:extLst>
              <a:ext uri="{FF2B5EF4-FFF2-40B4-BE49-F238E27FC236}">
                <a16:creationId xmlns:a16="http://schemas.microsoft.com/office/drawing/2014/main" id="{73A62236-564A-4D96-66C5-BD5E364ABB29}"/>
              </a:ext>
            </a:extLst>
          </p:cNvPr>
          <p:cNvSpPr>
            <a:spLocks noGrp="1"/>
          </p:cNvSpPr>
          <p:nvPr>
            <p:ph type="body" sz="quarter" idx="17" hasCustomPrompt="1"/>
          </p:nvPr>
        </p:nvSpPr>
        <p:spPr>
          <a:xfrm>
            <a:off x="6349342" y="3871355"/>
            <a:ext cx="5004460" cy="1695204"/>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pic>
        <p:nvPicPr>
          <p:cNvPr id="2" name="Graphic 1">
            <a:extLst>
              <a:ext uri="{FF2B5EF4-FFF2-40B4-BE49-F238E27FC236}">
                <a16:creationId xmlns:a16="http://schemas.microsoft.com/office/drawing/2014/main" id="{43FCA2C2-1428-C7A6-A373-AD6DDC637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3932604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 log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3FF331-8A63-5278-7754-DE49B918B1C6}"/>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bg1"/>
                </a:solidFill>
              </a:defRPr>
            </a:lvl1pPr>
          </a:lstStyle>
          <a:p>
            <a:fld id="{33FED1FA-93DE-FA41-9AEA-D83E340AC892}" type="datetime1">
              <a:rPr lang="en-AU" smtClean="0"/>
              <a:pPr/>
              <a:t>29/07/2024</a:t>
            </a:fld>
            <a:endParaRPr lang="en-US" dirty="0"/>
          </a:p>
        </p:txBody>
      </p:sp>
      <p:sp>
        <p:nvSpPr>
          <p:cNvPr id="5" name="Slide Number Placeholder 5">
            <a:extLst>
              <a:ext uri="{FF2B5EF4-FFF2-40B4-BE49-F238E27FC236}">
                <a16:creationId xmlns:a16="http://schemas.microsoft.com/office/drawing/2014/main" id="{74BC257A-2BBA-D9DC-1C84-DFA281E3172B}"/>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pic>
        <p:nvPicPr>
          <p:cNvPr id="3" name="Graphic 2">
            <a:extLst>
              <a:ext uri="{FF2B5EF4-FFF2-40B4-BE49-F238E27FC236}">
                <a16:creationId xmlns:a16="http://schemas.microsoft.com/office/drawing/2014/main" id="{6812A49E-43E2-A84E-FF4E-D3221AA85F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39677214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 logos (Grey)">
    <p:bg>
      <p:bgPr>
        <a:solidFill>
          <a:schemeClr val="bg2"/>
        </a:solid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FF1B892-3ADB-EB2C-2E65-640D8E987B7D}"/>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tx1">
                    <a:lumMod val="65000"/>
                    <a:lumOff val="35000"/>
                  </a:schemeClr>
                </a:solidFill>
              </a:defRPr>
            </a:lvl1pPr>
          </a:lstStyle>
          <a:p>
            <a:fld id="{33FED1FA-93DE-FA41-9AEA-D83E340AC892}" type="datetime1">
              <a:rPr lang="en-AU" smtClean="0"/>
              <a:pPr/>
              <a:t>29/07/2024</a:t>
            </a:fld>
            <a:endParaRPr lang="en-US" dirty="0"/>
          </a:p>
        </p:txBody>
      </p:sp>
      <p:sp>
        <p:nvSpPr>
          <p:cNvPr id="7" name="Slide Number Placeholder 5">
            <a:extLst>
              <a:ext uri="{FF2B5EF4-FFF2-40B4-BE49-F238E27FC236}">
                <a16:creationId xmlns:a16="http://schemas.microsoft.com/office/drawing/2014/main" id="{6FCE781E-2E04-52AC-5DA4-4641B0CDA963}"/>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pic>
        <p:nvPicPr>
          <p:cNvPr id="2" name="Graphic 1">
            <a:extLst>
              <a:ext uri="{FF2B5EF4-FFF2-40B4-BE49-F238E27FC236}">
                <a16:creationId xmlns:a16="http://schemas.microsoft.com/office/drawing/2014/main" id="{B6753C2D-3B58-3C17-2AF7-8E3034B521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6"/>
          </a:xfrm>
          <a:prstGeom prst="rect">
            <a:avLst/>
          </a:prstGeom>
        </p:spPr>
      </p:pic>
    </p:spTree>
    <p:extLst>
      <p:ext uri="{BB962C8B-B14F-4D97-AF65-F5344CB8AC3E}">
        <p14:creationId xmlns:p14="http://schemas.microsoft.com/office/powerpoint/2010/main" val="1883362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fram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3036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72D00F-37BB-670A-CDDD-A88CED487DB5}"/>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0881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Back Cover Solid Plain">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5107A5C-5275-3FB6-6757-2644ACCBFAB6}"/>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tx2"/>
          </a:solidFill>
          <a:ln w="12700" cap="flat">
            <a:noFill/>
            <a:prstDash val="solid"/>
            <a:miter/>
          </a:ln>
        </p:spPr>
        <p:txBody>
          <a:bodyPr wrap="square" rtlCol="0" anchor="ctr">
            <a:noAutofit/>
          </a:bodyPr>
          <a:lstStyle/>
          <a:p>
            <a:endParaRPr lang="en-US" dirty="0"/>
          </a:p>
        </p:txBody>
      </p:sp>
      <p:sp>
        <p:nvSpPr>
          <p:cNvPr id="6" name="Text Placeholder 5">
            <a:extLst>
              <a:ext uri="{FF2B5EF4-FFF2-40B4-BE49-F238E27FC236}">
                <a16:creationId xmlns:a16="http://schemas.microsoft.com/office/drawing/2014/main" id="{C3883E37-C510-B68C-15AD-945FACDFF458}"/>
              </a:ext>
            </a:extLst>
          </p:cNvPr>
          <p:cNvSpPr>
            <a:spLocks noGrp="1"/>
          </p:cNvSpPr>
          <p:nvPr>
            <p:ph type="body" sz="quarter" idx="12" hasCustomPrompt="1"/>
          </p:nvPr>
        </p:nvSpPr>
        <p:spPr>
          <a:xfrm>
            <a:off x="235482" y="4217482"/>
            <a:ext cx="5860518" cy="1100455"/>
          </a:xfrm>
          <a:prstGeom prst="rect">
            <a:avLst/>
          </a:prstGeom>
        </p:spPr>
        <p:txBody>
          <a:bodyPr>
            <a:noAutofit/>
          </a:bodyPr>
          <a:lstStyle>
            <a:lvl1pPr marL="0" indent="0" algn="ctr">
              <a:buNone/>
              <a:defRPr sz="2400" b="0">
                <a:solidFill>
                  <a:schemeClr val="bg1"/>
                </a:solidFill>
              </a:defRPr>
            </a:lvl1pPr>
          </a:lstStyle>
          <a:p>
            <a:pPr lvl="0"/>
            <a:r>
              <a:rPr lang="en-GB"/>
              <a:t>Additional text here if needed</a:t>
            </a:r>
            <a:endParaRPr lang="en-US"/>
          </a:p>
        </p:txBody>
      </p:sp>
      <p:sp>
        <p:nvSpPr>
          <p:cNvPr id="9" name="TextBox 8">
            <a:extLst>
              <a:ext uri="{FF2B5EF4-FFF2-40B4-BE49-F238E27FC236}">
                <a16:creationId xmlns:a16="http://schemas.microsoft.com/office/drawing/2014/main" id="{D2076D75-D921-C288-D9E4-8496F7BEBCC3}"/>
              </a:ext>
            </a:extLst>
          </p:cNvPr>
          <p:cNvSpPr txBox="1"/>
          <p:nvPr userDrawn="1"/>
        </p:nvSpPr>
        <p:spPr>
          <a:xfrm>
            <a:off x="235483" y="3066022"/>
            <a:ext cx="5860517" cy="769441"/>
          </a:xfrm>
          <a:prstGeom prst="rect">
            <a:avLst/>
          </a:prstGeom>
          <a:noFill/>
        </p:spPr>
        <p:txBody>
          <a:bodyPr wrap="square" rtlCol="0">
            <a:spAutoFit/>
          </a:bodyPr>
          <a:lstStyle/>
          <a:p>
            <a:pPr algn="ctr"/>
            <a:r>
              <a:rPr lang="en-US" sz="4400" b="1" dirty="0">
                <a:solidFill>
                  <a:schemeClr val="bg1"/>
                </a:solidFill>
              </a:rPr>
              <a:t>Thank you</a:t>
            </a:r>
          </a:p>
        </p:txBody>
      </p:sp>
      <p:pic>
        <p:nvPicPr>
          <p:cNvPr id="12" name="Graphic 11">
            <a:extLst>
              <a:ext uri="{FF2B5EF4-FFF2-40B4-BE49-F238E27FC236}">
                <a16:creationId xmlns:a16="http://schemas.microsoft.com/office/drawing/2014/main" id="{25632C41-0A23-C111-3CF1-F0E79A6D15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2139" y="1914562"/>
            <a:ext cx="3847205" cy="769441"/>
          </a:xfrm>
          <a:prstGeom prst="rect">
            <a:avLst/>
          </a:prstGeom>
        </p:spPr>
      </p:pic>
    </p:spTree>
    <p:extLst>
      <p:ext uri="{BB962C8B-B14F-4D97-AF65-F5344CB8AC3E}">
        <p14:creationId xmlns:p14="http://schemas.microsoft.com/office/powerpoint/2010/main" val="1801375349"/>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5.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theme" Target="../theme/theme6.xml"/><Relationship Id="rId4"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theme" Target="../theme/theme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072CD-9043-4E68-B268-F65E41B171E7}"/>
              </a:ext>
            </a:extLst>
          </p:cNvPr>
          <p:cNvSpPr>
            <a:spLocks noGrp="1"/>
          </p:cNvSpPr>
          <p:nvPr>
            <p:ph type="title"/>
          </p:nvPr>
        </p:nvSpPr>
        <p:spPr>
          <a:xfrm>
            <a:off x="838200" y="705080"/>
            <a:ext cx="10515600" cy="985608"/>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C9E8A77-8127-4986-A5EC-8CEF10F4103A}"/>
              </a:ext>
            </a:extLst>
          </p:cNvPr>
          <p:cNvSpPr>
            <a:spLocks noGrp="1"/>
          </p:cNvSpPr>
          <p:nvPr>
            <p:ph type="body" idx="1"/>
          </p:nvPr>
        </p:nvSpPr>
        <p:spPr>
          <a:xfrm>
            <a:off x="838200" y="1825625"/>
            <a:ext cx="10515600" cy="423650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4B2210EB-4192-434B-8C9D-0475F23E04B6}"/>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tx1">
                    <a:lumMod val="65000"/>
                    <a:lumOff val="35000"/>
                  </a:schemeClr>
                </a:solidFill>
              </a:defRPr>
            </a:lvl1pPr>
          </a:lstStyle>
          <a:p>
            <a:fld id="{33FED1FA-93DE-FA41-9AEA-D83E340AC892}" type="datetime1">
              <a:rPr lang="en-AU" smtClean="0"/>
              <a:pPr/>
              <a:t>29/07/2024</a:t>
            </a:fld>
            <a:endParaRPr lang="en-US" dirty="0"/>
          </a:p>
        </p:txBody>
      </p:sp>
      <p:sp>
        <p:nvSpPr>
          <p:cNvPr id="6" name="Slide Number Placeholder 5">
            <a:extLst>
              <a:ext uri="{FF2B5EF4-FFF2-40B4-BE49-F238E27FC236}">
                <a16:creationId xmlns:a16="http://schemas.microsoft.com/office/drawing/2014/main" id="{529BB061-B068-4C3A-B442-610C507348AD}"/>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spTree>
    <p:extLst>
      <p:ext uri="{BB962C8B-B14F-4D97-AF65-F5344CB8AC3E}">
        <p14:creationId xmlns:p14="http://schemas.microsoft.com/office/powerpoint/2010/main" val="4274930610"/>
      </p:ext>
    </p:extLst>
  </p:cSld>
  <p:clrMap bg1="lt1" tx1="dk1" bg2="lt2" tx2="dk2" accent1="accent1" accent2="accent2" accent3="accent3" accent4="accent4" accent5="accent5" accent6="accent6" hlink="hlink" folHlink="folHlink"/>
  <p:sldLayoutIdLst>
    <p:sldLayoutId id="2147483719" r:id="rId1"/>
    <p:sldLayoutId id="2147483722" r:id="rId2"/>
    <p:sldLayoutId id="2147483716" r:id="rId3"/>
    <p:sldLayoutId id="2147483703" r:id="rId4"/>
    <p:sldLayoutId id="2147483717" r:id="rId5"/>
  </p:sldLayoutIdLst>
  <p:hf hdr="0" dt="0"/>
  <p:txStyles>
    <p:titleStyle>
      <a:lvl1pPr algn="l" defTabSz="914400" rtl="0" eaLnBrk="1" latinLnBrk="0" hangingPunct="1">
        <a:lnSpc>
          <a:spcPct val="100000"/>
        </a:lnSpc>
        <a:spcBef>
          <a:spcPct val="0"/>
        </a:spcBef>
        <a:spcAft>
          <a:spcPts val="1000"/>
        </a:spcAft>
        <a:buNone/>
        <a:defRPr sz="3600" b="1" i="0"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6" userDrawn="1">
          <p15:clr>
            <a:srgbClr val="F26B43"/>
          </p15:clr>
        </p15:guide>
        <p15:guide id="2" pos="7174" userDrawn="1">
          <p15:clr>
            <a:srgbClr val="F26B43"/>
          </p15:clr>
        </p15:guide>
        <p15:guide id="3" orient="horz" pos="414" userDrawn="1">
          <p15:clr>
            <a:srgbClr val="F26B43"/>
          </p15:clr>
        </p15:guide>
        <p15:guide id="4"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072CD-9043-4E68-B268-F65E41B171E7}"/>
              </a:ext>
            </a:extLst>
          </p:cNvPr>
          <p:cNvSpPr>
            <a:spLocks noGrp="1"/>
          </p:cNvSpPr>
          <p:nvPr>
            <p:ph type="title"/>
          </p:nvPr>
        </p:nvSpPr>
        <p:spPr>
          <a:xfrm>
            <a:off x="838200" y="705080"/>
            <a:ext cx="10515600" cy="985608"/>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7" name="Date Placeholder 3">
            <a:extLst>
              <a:ext uri="{FF2B5EF4-FFF2-40B4-BE49-F238E27FC236}">
                <a16:creationId xmlns:a16="http://schemas.microsoft.com/office/drawing/2014/main" id="{4FF4BB86-F99B-E943-D068-F54783660E9D}"/>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tx1">
                    <a:lumMod val="65000"/>
                    <a:lumOff val="35000"/>
                  </a:schemeClr>
                </a:solidFill>
              </a:defRPr>
            </a:lvl1pPr>
          </a:lstStyle>
          <a:p>
            <a:fld id="{33FED1FA-93DE-FA41-9AEA-D83E340AC892}" type="datetime1">
              <a:rPr lang="en-AU" smtClean="0"/>
              <a:pPr/>
              <a:t>29/07/2024</a:t>
            </a:fld>
            <a:endParaRPr lang="en-US" dirty="0"/>
          </a:p>
        </p:txBody>
      </p:sp>
      <p:sp>
        <p:nvSpPr>
          <p:cNvPr id="9" name="Slide Number Placeholder 5">
            <a:extLst>
              <a:ext uri="{FF2B5EF4-FFF2-40B4-BE49-F238E27FC236}">
                <a16:creationId xmlns:a16="http://schemas.microsoft.com/office/drawing/2014/main" id="{D749E86B-713C-5772-4A35-2A6BE16F6E3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sp>
        <p:nvSpPr>
          <p:cNvPr id="10" name="Text Placeholder 2">
            <a:extLst>
              <a:ext uri="{FF2B5EF4-FFF2-40B4-BE49-F238E27FC236}">
                <a16:creationId xmlns:a16="http://schemas.microsoft.com/office/drawing/2014/main" id="{1E6D576B-D3E2-8110-1279-B5637447F6CB}"/>
              </a:ext>
            </a:extLst>
          </p:cNvPr>
          <p:cNvSpPr>
            <a:spLocks noGrp="1"/>
          </p:cNvSpPr>
          <p:nvPr>
            <p:ph type="body" idx="1"/>
          </p:nvPr>
        </p:nvSpPr>
        <p:spPr>
          <a:xfrm>
            <a:off x="838200" y="1825625"/>
            <a:ext cx="10515600" cy="423650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278660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Lst>
  <p:hf hdr="0" dt="0"/>
  <p:txStyles>
    <p:titleStyle>
      <a:lvl1pPr algn="l" defTabSz="914400" rtl="0" eaLnBrk="1" latinLnBrk="0" hangingPunct="1">
        <a:lnSpc>
          <a:spcPct val="100000"/>
        </a:lnSpc>
        <a:spcBef>
          <a:spcPct val="0"/>
        </a:spcBef>
        <a:spcAft>
          <a:spcPts val="1000"/>
        </a:spcAft>
        <a:buNone/>
        <a:defRPr sz="3600" b="1" i="0"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6" userDrawn="1">
          <p15:clr>
            <a:srgbClr val="F26B43"/>
          </p15:clr>
        </p15:guide>
        <p15:guide id="2" pos="7174" userDrawn="1">
          <p15:clr>
            <a:srgbClr val="F26B43"/>
          </p15:clr>
        </p15:guide>
        <p15:guide id="3" orient="horz" pos="414" userDrawn="1">
          <p15:clr>
            <a:srgbClr val="F26B43"/>
          </p15:clr>
        </p15:guide>
        <p15:guide id="4" orient="horz" pos="383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AC74EDE6-AF05-F8C4-40B6-8DD06CE95312}"/>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11" name="Title Placeholder 1">
            <a:extLst>
              <a:ext uri="{FF2B5EF4-FFF2-40B4-BE49-F238E27FC236}">
                <a16:creationId xmlns:a16="http://schemas.microsoft.com/office/drawing/2014/main" id="{7DB11137-348E-919B-4F9A-994C17A03290}"/>
              </a:ext>
            </a:extLst>
          </p:cNvPr>
          <p:cNvSpPr>
            <a:spLocks noGrp="1"/>
          </p:cNvSpPr>
          <p:nvPr>
            <p:ph type="title"/>
          </p:nvPr>
        </p:nvSpPr>
        <p:spPr>
          <a:xfrm>
            <a:off x="838200" y="705080"/>
            <a:ext cx="10515600" cy="985608"/>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13" name="Date Placeholder 3">
            <a:extLst>
              <a:ext uri="{FF2B5EF4-FFF2-40B4-BE49-F238E27FC236}">
                <a16:creationId xmlns:a16="http://schemas.microsoft.com/office/drawing/2014/main" id="{B14EEB9A-6B70-D6B0-7209-227311E9C37D}"/>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bg1"/>
                </a:solidFill>
              </a:defRPr>
            </a:lvl1pPr>
          </a:lstStyle>
          <a:p>
            <a:fld id="{33FED1FA-93DE-FA41-9AEA-D83E340AC892}" type="datetime1">
              <a:rPr lang="en-AU" smtClean="0"/>
              <a:pPr/>
              <a:t>29/07/2024</a:t>
            </a:fld>
            <a:endParaRPr lang="en-US" dirty="0"/>
          </a:p>
        </p:txBody>
      </p:sp>
      <p:sp>
        <p:nvSpPr>
          <p:cNvPr id="15" name="Slide Number Placeholder 5">
            <a:extLst>
              <a:ext uri="{FF2B5EF4-FFF2-40B4-BE49-F238E27FC236}">
                <a16:creationId xmlns:a16="http://schemas.microsoft.com/office/drawing/2014/main" id="{315CF5B6-624D-4BB5-327A-DDD86F5880E9}"/>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sp>
        <p:nvSpPr>
          <p:cNvPr id="4" name="Text Placeholder 2">
            <a:extLst>
              <a:ext uri="{FF2B5EF4-FFF2-40B4-BE49-F238E27FC236}">
                <a16:creationId xmlns:a16="http://schemas.microsoft.com/office/drawing/2014/main" id="{50299B35-1A58-A7F0-8EE9-5D0B2997E74D}"/>
              </a:ext>
            </a:extLst>
          </p:cNvPr>
          <p:cNvSpPr>
            <a:spLocks noGrp="1"/>
          </p:cNvSpPr>
          <p:nvPr>
            <p:ph type="body" idx="1"/>
          </p:nvPr>
        </p:nvSpPr>
        <p:spPr>
          <a:xfrm>
            <a:off x="838200" y="1825625"/>
            <a:ext cx="10515600" cy="423650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01464635"/>
      </p:ext>
    </p:extLst>
  </p:cSld>
  <p:clrMap bg1="lt1" tx1="dk1" bg2="lt2" tx2="dk2" accent1="accent1" accent2="accent2" accent3="accent3" accent4="accent4" accent5="accent5" accent6="accent6" hlink="hlink" folHlink="folHlink"/>
  <p:sldLayoutIdLst>
    <p:sldLayoutId id="2147484033" r:id="rId1"/>
    <p:sldLayoutId id="2147484031" r:id="rId2"/>
    <p:sldLayoutId id="2147484017" r:id="rId3"/>
    <p:sldLayoutId id="2147484000" r:id="rId4"/>
    <p:sldLayoutId id="2147484001" r:id="rId5"/>
    <p:sldLayoutId id="2147484016" r:id="rId6"/>
    <p:sldLayoutId id="2147484002" r:id="rId7"/>
    <p:sldLayoutId id="2147484003" r:id="rId8"/>
    <p:sldLayoutId id="2147484004" r:id="rId9"/>
    <p:sldLayoutId id="2147484005" r:id="rId10"/>
    <p:sldLayoutId id="2147484020" r:id="rId11"/>
    <p:sldLayoutId id="2147484021" r:id="rId12"/>
    <p:sldLayoutId id="2147484008" r:id="rId13"/>
    <p:sldLayoutId id="2147484009" r:id="rId14"/>
    <p:sldLayoutId id="2147484018" r:id="rId15"/>
    <p:sldLayoutId id="2147484019" r:id="rId16"/>
    <p:sldLayoutId id="2147484023" r:id="rId17"/>
    <p:sldLayoutId id="2147484010" r:id="rId18"/>
    <p:sldLayoutId id="2147483888" r:id="rId19"/>
    <p:sldLayoutId id="2147484028" r:id="rId20"/>
    <p:sldLayoutId id="2147484029" r:id="rId21"/>
    <p:sldLayoutId id="2147484030" r:id="rId22"/>
    <p:sldLayoutId id="2147484011" r:id="rId23"/>
    <p:sldLayoutId id="2147484015" r:id="rId24"/>
    <p:sldLayoutId id="2147483996" r:id="rId25"/>
    <p:sldLayoutId id="2147484027" r:id="rId26"/>
  </p:sldLayoutIdLst>
  <p:hf hdr="0" dt="0"/>
  <p:txStyles>
    <p:titleStyle>
      <a:lvl1pPr algn="l" defTabSz="914400" rtl="0" eaLnBrk="1" latinLnBrk="0" hangingPunct="1">
        <a:lnSpc>
          <a:spcPct val="100000"/>
        </a:lnSpc>
        <a:spcBef>
          <a:spcPct val="0"/>
        </a:spcBef>
        <a:spcAft>
          <a:spcPts val="1000"/>
        </a:spcAft>
        <a:buNone/>
        <a:defRPr sz="3600" b="1" i="0"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6" userDrawn="1">
          <p15:clr>
            <a:srgbClr val="F26B43"/>
          </p15:clr>
        </p15:guide>
        <p15:guide id="2" pos="7174" userDrawn="1">
          <p15:clr>
            <a:srgbClr val="F26B43"/>
          </p15:clr>
        </p15:guide>
        <p15:guide id="3" orient="horz" pos="414" userDrawn="1">
          <p15:clr>
            <a:srgbClr val="F26B43"/>
          </p15:clr>
        </p15:guide>
        <p15:guide id="4" orient="horz" pos="383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072CD-9043-4E68-B268-F65E41B171E7}"/>
              </a:ext>
            </a:extLst>
          </p:cNvPr>
          <p:cNvSpPr>
            <a:spLocks noGrp="1"/>
          </p:cNvSpPr>
          <p:nvPr>
            <p:ph type="title"/>
          </p:nvPr>
        </p:nvSpPr>
        <p:spPr>
          <a:xfrm>
            <a:off x="838200" y="705080"/>
            <a:ext cx="10515600" cy="985608"/>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7" name="Date Placeholder 3">
            <a:extLst>
              <a:ext uri="{FF2B5EF4-FFF2-40B4-BE49-F238E27FC236}">
                <a16:creationId xmlns:a16="http://schemas.microsoft.com/office/drawing/2014/main" id="{E4E7E884-AF7E-FF48-DEDF-7E7C8E71A8C4}"/>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tx1">
                    <a:lumMod val="65000"/>
                    <a:lumOff val="35000"/>
                  </a:schemeClr>
                </a:solidFill>
              </a:defRPr>
            </a:lvl1pPr>
          </a:lstStyle>
          <a:p>
            <a:fld id="{33FED1FA-93DE-FA41-9AEA-D83E340AC892}" type="datetime1">
              <a:rPr lang="en-AU" smtClean="0"/>
              <a:pPr/>
              <a:t>29/07/2024</a:t>
            </a:fld>
            <a:endParaRPr lang="en-US" dirty="0"/>
          </a:p>
        </p:txBody>
      </p:sp>
      <p:sp>
        <p:nvSpPr>
          <p:cNvPr id="9" name="Slide Number Placeholder 5">
            <a:extLst>
              <a:ext uri="{FF2B5EF4-FFF2-40B4-BE49-F238E27FC236}">
                <a16:creationId xmlns:a16="http://schemas.microsoft.com/office/drawing/2014/main" id="{990A675E-993D-3381-C4F2-84E1535616EC}"/>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sp>
        <p:nvSpPr>
          <p:cNvPr id="10" name="Text Placeholder 2">
            <a:extLst>
              <a:ext uri="{FF2B5EF4-FFF2-40B4-BE49-F238E27FC236}">
                <a16:creationId xmlns:a16="http://schemas.microsoft.com/office/drawing/2014/main" id="{319DEDD3-9398-0520-56CE-DCD7B7DCE940}"/>
              </a:ext>
            </a:extLst>
          </p:cNvPr>
          <p:cNvSpPr>
            <a:spLocks noGrp="1"/>
          </p:cNvSpPr>
          <p:nvPr>
            <p:ph type="body" idx="1"/>
          </p:nvPr>
        </p:nvSpPr>
        <p:spPr>
          <a:xfrm>
            <a:off x="838200" y="1825625"/>
            <a:ext cx="10515600" cy="423650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84831114"/>
      </p:ext>
    </p:extLst>
  </p:cSld>
  <p:clrMap bg1="lt1" tx1="dk1" bg2="lt2" tx2="dk2" accent1="accent1" accent2="accent2" accent3="accent3" accent4="accent4" accent5="accent5" accent6="accent6" hlink="hlink" folHlink="folHlink"/>
  <p:sldLayoutIdLst>
    <p:sldLayoutId id="2147483831" r:id="rId1"/>
    <p:sldLayoutId id="2147483836" r:id="rId2"/>
    <p:sldLayoutId id="2147483832" r:id="rId3"/>
    <p:sldLayoutId id="2147483833" r:id="rId4"/>
    <p:sldLayoutId id="2147483834" r:id="rId5"/>
    <p:sldLayoutId id="2147483835" r:id="rId6"/>
  </p:sldLayoutIdLst>
  <p:hf hdr="0" dt="0"/>
  <p:txStyles>
    <p:titleStyle>
      <a:lvl1pPr algn="l" defTabSz="914400" rtl="0" eaLnBrk="1" latinLnBrk="0" hangingPunct="1">
        <a:lnSpc>
          <a:spcPct val="100000"/>
        </a:lnSpc>
        <a:spcBef>
          <a:spcPct val="0"/>
        </a:spcBef>
        <a:spcAft>
          <a:spcPts val="1000"/>
        </a:spcAft>
        <a:buNone/>
        <a:defRPr sz="3600" b="1" i="0"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6" userDrawn="1">
          <p15:clr>
            <a:srgbClr val="F26B43"/>
          </p15:clr>
        </p15:guide>
        <p15:guide id="2" pos="7174" userDrawn="1">
          <p15:clr>
            <a:srgbClr val="F26B43"/>
          </p15:clr>
        </p15:guide>
        <p15:guide id="3" orient="horz" pos="414" userDrawn="1">
          <p15:clr>
            <a:srgbClr val="F26B43"/>
          </p15:clr>
        </p15:guide>
        <p15:guide id="4" orient="horz" pos="383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072CD-9043-4E68-B268-F65E41B171E7}"/>
              </a:ext>
            </a:extLst>
          </p:cNvPr>
          <p:cNvSpPr>
            <a:spLocks noGrp="1"/>
          </p:cNvSpPr>
          <p:nvPr>
            <p:ph type="title"/>
          </p:nvPr>
        </p:nvSpPr>
        <p:spPr>
          <a:xfrm>
            <a:off x="838200" y="705080"/>
            <a:ext cx="10515600" cy="985608"/>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7" name="Date Placeholder 3">
            <a:extLst>
              <a:ext uri="{FF2B5EF4-FFF2-40B4-BE49-F238E27FC236}">
                <a16:creationId xmlns:a16="http://schemas.microsoft.com/office/drawing/2014/main" id="{AF06BF89-9B3D-A031-9995-8F9CFA59BB3B}"/>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tx1">
                    <a:lumMod val="65000"/>
                    <a:lumOff val="35000"/>
                  </a:schemeClr>
                </a:solidFill>
              </a:defRPr>
            </a:lvl1pPr>
          </a:lstStyle>
          <a:p>
            <a:fld id="{33FED1FA-93DE-FA41-9AEA-D83E340AC892}" type="datetime1">
              <a:rPr lang="en-AU" smtClean="0"/>
              <a:pPr/>
              <a:t>29/07/2024</a:t>
            </a:fld>
            <a:endParaRPr lang="en-US" dirty="0"/>
          </a:p>
        </p:txBody>
      </p:sp>
      <p:sp>
        <p:nvSpPr>
          <p:cNvPr id="9" name="Slide Number Placeholder 5">
            <a:extLst>
              <a:ext uri="{FF2B5EF4-FFF2-40B4-BE49-F238E27FC236}">
                <a16:creationId xmlns:a16="http://schemas.microsoft.com/office/drawing/2014/main" id="{8C7E5D5E-1FE6-1C73-69C0-40A5E60D6281}"/>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sp>
        <p:nvSpPr>
          <p:cNvPr id="10" name="Text Placeholder 2">
            <a:extLst>
              <a:ext uri="{FF2B5EF4-FFF2-40B4-BE49-F238E27FC236}">
                <a16:creationId xmlns:a16="http://schemas.microsoft.com/office/drawing/2014/main" id="{B8D9DBFE-0EFD-12E9-B60D-BE64549662B2}"/>
              </a:ext>
            </a:extLst>
          </p:cNvPr>
          <p:cNvSpPr>
            <a:spLocks noGrp="1"/>
          </p:cNvSpPr>
          <p:nvPr>
            <p:ph type="body" idx="1"/>
          </p:nvPr>
        </p:nvSpPr>
        <p:spPr>
          <a:xfrm>
            <a:off x="838200" y="1825625"/>
            <a:ext cx="10515600" cy="423650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4870866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81" r:id="rId4"/>
    <p:sldLayoutId id="2147483872" r:id="rId5"/>
    <p:sldLayoutId id="2147483873" r:id="rId6"/>
    <p:sldLayoutId id="2147483874" r:id="rId7"/>
    <p:sldLayoutId id="2147483875" r:id="rId8"/>
    <p:sldLayoutId id="2147483882" r:id="rId9"/>
    <p:sldLayoutId id="2147483880" r:id="rId10"/>
    <p:sldLayoutId id="2147483879" r:id="rId11"/>
    <p:sldLayoutId id="2147483883" r:id="rId12"/>
    <p:sldLayoutId id="2147483878" r:id="rId13"/>
    <p:sldLayoutId id="2147483876" r:id="rId14"/>
    <p:sldLayoutId id="2147483877" r:id="rId15"/>
    <p:sldLayoutId id="2147483884" r:id="rId16"/>
    <p:sldLayoutId id="2147483885" r:id="rId17"/>
    <p:sldLayoutId id="2147483887" r:id="rId18"/>
    <p:sldLayoutId id="2147483886" r:id="rId19"/>
  </p:sldLayoutIdLst>
  <p:hf hdr="0" dt="0"/>
  <p:txStyles>
    <p:titleStyle>
      <a:lvl1pPr algn="l" defTabSz="914400" rtl="0" eaLnBrk="1" latinLnBrk="0" hangingPunct="1">
        <a:lnSpc>
          <a:spcPct val="100000"/>
        </a:lnSpc>
        <a:spcBef>
          <a:spcPct val="0"/>
        </a:spcBef>
        <a:spcAft>
          <a:spcPts val="1000"/>
        </a:spcAft>
        <a:buNone/>
        <a:defRPr sz="3600" b="1" i="0"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6" userDrawn="1">
          <p15:clr>
            <a:srgbClr val="F26B43"/>
          </p15:clr>
        </p15:guide>
        <p15:guide id="2" pos="7174" userDrawn="1">
          <p15:clr>
            <a:srgbClr val="F26B43"/>
          </p15:clr>
        </p15:guide>
        <p15:guide id="3" orient="horz" pos="414" userDrawn="1">
          <p15:clr>
            <a:srgbClr val="F26B43"/>
          </p15:clr>
        </p15:guide>
        <p15:guide id="4" orient="horz" pos="3838"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072CD-9043-4E68-B268-F65E41B171E7}"/>
              </a:ext>
            </a:extLst>
          </p:cNvPr>
          <p:cNvSpPr>
            <a:spLocks noGrp="1"/>
          </p:cNvSpPr>
          <p:nvPr>
            <p:ph type="title"/>
          </p:nvPr>
        </p:nvSpPr>
        <p:spPr>
          <a:xfrm>
            <a:off x="838200" y="705080"/>
            <a:ext cx="10515600" cy="985608"/>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7" name="Date Placeholder 3">
            <a:extLst>
              <a:ext uri="{FF2B5EF4-FFF2-40B4-BE49-F238E27FC236}">
                <a16:creationId xmlns:a16="http://schemas.microsoft.com/office/drawing/2014/main" id="{36E9085E-B9D4-8990-9D9B-16AF330BC58F}"/>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tx1">
                    <a:lumMod val="65000"/>
                    <a:lumOff val="35000"/>
                  </a:schemeClr>
                </a:solidFill>
              </a:defRPr>
            </a:lvl1pPr>
          </a:lstStyle>
          <a:p>
            <a:fld id="{33FED1FA-93DE-FA41-9AEA-D83E340AC892}" type="datetime1">
              <a:rPr lang="en-AU" smtClean="0"/>
              <a:pPr/>
              <a:t>29/07/2024</a:t>
            </a:fld>
            <a:endParaRPr lang="en-US" dirty="0"/>
          </a:p>
        </p:txBody>
      </p:sp>
      <p:sp>
        <p:nvSpPr>
          <p:cNvPr id="9" name="Slide Number Placeholder 5">
            <a:extLst>
              <a:ext uri="{FF2B5EF4-FFF2-40B4-BE49-F238E27FC236}">
                <a16:creationId xmlns:a16="http://schemas.microsoft.com/office/drawing/2014/main" id="{EFC2F5D9-DB14-5E1A-7F29-41F618BE8B10}"/>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sp>
        <p:nvSpPr>
          <p:cNvPr id="10" name="Text Placeholder 2">
            <a:extLst>
              <a:ext uri="{FF2B5EF4-FFF2-40B4-BE49-F238E27FC236}">
                <a16:creationId xmlns:a16="http://schemas.microsoft.com/office/drawing/2014/main" id="{A7402B06-507E-A822-82B6-5EA66762F62C}"/>
              </a:ext>
            </a:extLst>
          </p:cNvPr>
          <p:cNvSpPr>
            <a:spLocks noGrp="1"/>
          </p:cNvSpPr>
          <p:nvPr>
            <p:ph type="body" idx="1"/>
          </p:nvPr>
        </p:nvSpPr>
        <p:spPr>
          <a:xfrm>
            <a:off x="838200" y="1825625"/>
            <a:ext cx="10515600" cy="423650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93543372"/>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5" r:id="rId4"/>
  </p:sldLayoutIdLst>
  <p:hf hdr="0" dt="0"/>
  <p:txStyles>
    <p:titleStyle>
      <a:lvl1pPr algn="l" defTabSz="914400" rtl="0" eaLnBrk="1" latinLnBrk="0" hangingPunct="1">
        <a:lnSpc>
          <a:spcPct val="100000"/>
        </a:lnSpc>
        <a:spcBef>
          <a:spcPct val="0"/>
        </a:spcBef>
        <a:spcAft>
          <a:spcPts val="1000"/>
        </a:spcAft>
        <a:buNone/>
        <a:defRPr sz="3600" b="1" i="0"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6" userDrawn="1">
          <p15:clr>
            <a:srgbClr val="F26B43"/>
          </p15:clr>
        </p15:guide>
        <p15:guide id="2" pos="7174" userDrawn="1">
          <p15:clr>
            <a:srgbClr val="F26B43"/>
          </p15:clr>
        </p15:guide>
        <p15:guide id="3" orient="horz" pos="414" userDrawn="1">
          <p15:clr>
            <a:srgbClr val="F26B43"/>
          </p15:clr>
        </p15:guide>
        <p15:guide id="4" orient="horz" pos="3838"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072CD-9043-4E68-B268-F65E41B171E7}"/>
              </a:ext>
            </a:extLst>
          </p:cNvPr>
          <p:cNvSpPr>
            <a:spLocks noGrp="1"/>
          </p:cNvSpPr>
          <p:nvPr>
            <p:ph type="title"/>
          </p:nvPr>
        </p:nvSpPr>
        <p:spPr>
          <a:xfrm>
            <a:off x="838200" y="705080"/>
            <a:ext cx="10515600" cy="985608"/>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9" name="Date Placeholder 3">
            <a:extLst>
              <a:ext uri="{FF2B5EF4-FFF2-40B4-BE49-F238E27FC236}">
                <a16:creationId xmlns:a16="http://schemas.microsoft.com/office/drawing/2014/main" id="{B2E838C7-1FE7-05DE-38AF-D5EF00AAB447}"/>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tx1">
                    <a:lumMod val="65000"/>
                    <a:lumOff val="35000"/>
                  </a:schemeClr>
                </a:solidFill>
              </a:defRPr>
            </a:lvl1pPr>
          </a:lstStyle>
          <a:p>
            <a:fld id="{33FED1FA-93DE-FA41-9AEA-D83E340AC892}" type="datetime1">
              <a:rPr lang="en-AU" smtClean="0"/>
              <a:pPr/>
              <a:t>29/07/2024</a:t>
            </a:fld>
            <a:endParaRPr lang="en-US" dirty="0"/>
          </a:p>
        </p:txBody>
      </p:sp>
      <p:sp>
        <p:nvSpPr>
          <p:cNvPr id="11" name="Slide Number Placeholder 5">
            <a:extLst>
              <a:ext uri="{FF2B5EF4-FFF2-40B4-BE49-F238E27FC236}">
                <a16:creationId xmlns:a16="http://schemas.microsoft.com/office/drawing/2014/main" id="{99B446E5-CF8E-2F15-C785-E766491B9010}"/>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dirty="0"/>
          </a:p>
        </p:txBody>
      </p:sp>
      <p:sp>
        <p:nvSpPr>
          <p:cNvPr id="12" name="Text Placeholder 2">
            <a:extLst>
              <a:ext uri="{FF2B5EF4-FFF2-40B4-BE49-F238E27FC236}">
                <a16:creationId xmlns:a16="http://schemas.microsoft.com/office/drawing/2014/main" id="{7BCAFC2E-AE7E-2578-8A0C-05F59168B6B0}"/>
              </a:ext>
            </a:extLst>
          </p:cNvPr>
          <p:cNvSpPr>
            <a:spLocks noGrp="1"/>
          </p:cNvSpPr>
          <p:nvPr>
            <p:ph type="body" idx="1"/>
          </p:nvPr>
        </p:nvSpPr>
        <p:spPr>
          <a:xfrm>
            <a:off x="838200" y="1825625"/>
            <a:ext cx="10515600" cy="423650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90023948"/>
      </p:ext>
    </p:extLst>
  </p:cSld>
  <p:clrMap bg1="lt1" tx1="dk1" bg2="lt2" tx2="dk2" accent1="accent1" accent2="accent2" accent3="accent3" accent4="accent4" accent5="accent5" accent6="accent6" hlink="hlink" folHlink="folHlink"/>
  <p:sldLayoutIdLst>
    <p:sldLayoutId id="2147483994" r:id="rId1"/>
    <p:sldLayoutId id="2147483993" r:id="rId2"/>
    <p:sldLayoutId id="2147483992" r:id="rId3"/>
    <p:sldLayoutId id="2147484024" r:id="rId4"/>
    <p:sldLayoutId id="2147484025" r:id="rId5"/>
    <p:sldLayoutId id="2147484026" r:id="rId6"/>
    <p:sldLayoutId id="2147484032" r:id="rId7"/>
  </p:sldLayoutIdLst>
  <p:hf hdr="0" dt="0"/>
  <p:txStyles>
    <p:titleStyle>
      <a:lvl1pPr algn="l" defTabSz="914400" rtl="0" eaLnBrk="1" latinLnBrk="0" hangingPunct="1">
        <a:lnSpc>
          <a:spcPct val="100000"/>
        </a:lnSpc>
        <a:spcBef>
          <a:spcPct val="0"/>
        </a:spcBef>
        <a:spcAft>
          <a:spcPts val="1000"/>
        </a:spcAft>
        <a:buNone/>
        <a:defRPr sz="3600" b="1" i="0"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6" userDrawn="1">
          <p15:clr>
            <a:srgbClr val="F26B43"/>
          </p15:clr>
        </p15:guide>
        <p15:guide id="2" pos="7174" userDrawn="1">
          <p15:clr>
            <a:srgbClr val="F26B43"/>
          </p15:clr>
        </p15:guide>
        <p15:guide id="3" orient="horz" pos="414" userDrawn="1">
          <p15:clr>
            <a:srgbClr val="F26B43"/>
          </p15:clr>
        </p15:guide>
        <p15:guide id="4" orient="horz" pos="3838"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AC74EDE6-AF05-F8C4-40B6-8DD06CE95312}"/>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dirty="0"/>
          </a:p>
        </p:txBody>
      </p:sp>
      <p:sp>
        <p:nvSpPr>
          <p:cNvPr id="11" name="Title Placeholder 1">
            <a:extLst>
              <a:ext uri="{FF2B5EF4-FFF2-40B4-BE49-F238E27FC236}">
                <a16:creationId xmlns:a16="http://schemas.microsoft.com/office/drawing/2014/main" id="{7DB11137-348E-919B-4F9A-994C17A03290}"/>
              </a:ext>
            </a:extLst>
          </p:cNvPr>
          <p:cNvSpPr>
            <a:spLocks noGrp="1"/>
          </p:cNvSpPr>
          <p:nvPr>
            <p:ph type="title"/>
          </p:nvPr>
        </p:nvSpPr>
        <p:spPr>
          <a:xfrm>
            <a:off x="838200" y="705080"/>
            <a:ext cx="10515600" cy="985608"/>
          </a:xfrm>
          <a:prstGeom prst="rect">
            <a:avLst/>
          </a:prstGeom>
        </p:spPr>
        <p:txBody>
          <a:bodyPr vert="horz" lIns="0" tIns="0" rIns="0" bIns="0" rtlCol="0" anchor="t" anchorCtr="0">
            <a:noAutofit/>
          </a:bodyPr>
          <a:lstStyle/>
          <a:p>
            <a:r>
              <a:rPr lang="en-GB"/>
              <a:t>Click to edit Master title style</a:t>
            </a:r>
            <a:endParaRPr lang="en-US"/>
          </a:p>
        </p:txBody>
      </p:sp>
      <p:sp>
        <p:nvSpPr>
          <p:cNvPr id="13" name="Date Placeholder 3">
            <a:extLst>
              <a:ext uri="{FF2B5EF4-FFF2-40B4-BE49-F238E27FC236}">
                <a16:creationId xmlns:a16="http://schemas.microsoft.com/office/drawing/2014/main" id="{B14EEB9A-6B70-D6B0-7209-227311E9C37D}"/>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bg1"/>
                </a:solidFill>
              </a:defRPr>
            </a:lvl1pPr>
          </a:lstStyle>
          <a:p>
            <a:fld id="{33FED1FA-93DE-FA41-9AEA-D83E340AC892}" type="datetime1">
              <a:rPr lang="en-AU" smtClean="0"/>
              <a:pPr/>
              <a:t>29/07/2024</a:t>
            </a:fld>
            <a:endParaRPr lang="en-US" dirty="0"/>
          </a:p>
        </p:txBody>
      </p:sp>
      <p:sp>
        <p:nvSpPr>
          <p:cNvPr id="15" name="Slide Number Placeholder 5">
            <a:extLst>
              <a:ext uri="{FF2B5EF4-FFF2-40B4-BE49-F238E27FC236}">
                <a16:creationId xmlns:a16="http://schemas.microsoft.com/office/drawing/2014/main" id="{315CF5B6-624D-4BB5-327A-DDD86F5880E9}"/>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dirty="0"/>
          </a:p>
        </p:txBody>
      </p:sp>
      <p:sp>
        <p:nvSpPr>
          <p:cNvPr id="4" name="Text Placeholder 2">
            <a:extLst>
              <a:ext uri="{FF2B5EF4-FFF2-40B4-BE49-F238E27FC236}">
                <a16:creationId xmlns:a16="http://schemas.microsoft.com/office/drawing/2014/main" id="{50299B35-1A58-A7F0-8EE9-5D0B2997E74D}"/>
              </a:ext>
            </a:extLst>
          </p:cNvPr>
          <p:cNvSpPr>
            <a:spLocks noGrp="1"/>
          </p:cNvSpPr>
          <p:nvPr>
            <p:ph type="body" idx="1"/>
          </p:nvPr>
        </p:nvSpPr>
        <p:spPr>
          <a:xfrm>
            <a:off x="838200" y="1825625"/>
            <a:ext cx="10515600" cy="423650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20199337"/>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 id="2147484052" r:id="rId18"/>
    <p:sldLayoutId id="2147484053" r:id="rId19"/>
    <p:sldLayoutId id="2147484054" r:id="rId20"/>
    <p:sldLayoutId id="2147484055" r:id="rId21"/>
    <p:sldLayoutId id="2147484056" r:id="rId22"/>
    <p:sldLayoutId id="2147484057" r:id="rId23"/>
    <p:sldLayoutId id="2147484058" r:id="rId24"/>
    <p:sldLayoutId id="2147484059" r:id="rId25"/>
    <p:sldLayoutId id="2147484060" r:id="rId26"/>
    <p:sldLayoutId id="2147484061" r:id="rId27"/>
  </p:sldLayoutIdLst>
  <p:hf hdr="0" dt="0"/>
  <p:txStyles>
    <p:titleStyle>
      <a:lvl1pPr algn="l" defTabSz="914400" rtl="0" eaLnBrk="1" latinLnBrk="0" hangingPunct="1">
        <a:lnSpc>
          <a:spcPct val="100000"/>
        </a:lnSpc>
        <a:spcBef>
          <a:spcPct val="0"/>
        </a:spcBef>
        <a:spcAft>
          <a:spcPts val="1000"/>
        </a:spcAft>
        <a:buNone/>
        <a:defRPr sz="3600" b="1" i="0"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6">
          <p15:clr>
            <a:srgbClr val="F26B43"/>
          </p15:clr>
        </p15:guide>
        <p15:guide id="2" pos="7174">
          <p15:clr>
            <a:srgbClr val="F26B43"/>
          </p15:clr>
        </p15:guide>
        <p15:guide id="3" orient="horz" pos="414">
          <p15:clr>
            <a:srgbClr val="F26B43"/>
          </p15:clr>
        </p15:guide>
        <p15:guide id="4" orient="horz" pos="38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fpsb.org/standards-for-the-profession/" TargetMode="Externa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orldfpday.org/" TargetMode="External"/><Relationship Id="rId2" Type="http://schemas.openxmlformats.org/officeDocument/2006/relationships/hyperlink" Target="https://worldfpday.org/global-events/" TargetMode="External"/><Relationship Id="rId1" Type="http://schemas.openxmlformats.org/officeDocument/2006/relationships/slideLayout" Target="../slideLayouts/slideLayout14.xml"/><Relationship Id="rId4" Type="http://schemas.openxmlformats.org/officeDocument/2006/relationships/hyperlink" Target="https://fpsb.org/about-financial-planning/the-value-of-financial-plan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5727BC-BB5E-2565-09C4-7DFA34F577FB}"/>
              </a:ext>
            </a:extLst>
          </p:cNvPr>
          <p:cNvSpPr>
            <a:spLocks noGrp="1"/>
          </p:cNvSpPr>
          <p:nvPr>
            <p:ph type="body" sz="quarter" idx="12"/>
          </p:nvPr>
        </p:nvSpPr>
        <p:spPr/>
        <p:txBody>
          <a:bodyPr/>
          <a:lstStyle/>
          <a:p>
            <a:r>
              <a:rPr lang="en-US" dirty="0"/>
              <a:t>Key messages</a:t>
            </a:r>
          </a:p>
        </p:txBody>
      </p:sp>
      <p:sp>
        <p:nvSpPr>
          <p:cNvPr id="5" name="Text Placeholder 4">
            <a:extLst>
              <a:ext uri="{FF2B5EF4-FFF2-40B4-BE49-F238E27FC236}">
                <a16:creationId xmlns:a16="http://schemas.microsoft.com/office/drawing/2014/main" id="{14DEAAA3-F19A-3310-9F81-95B3A66EADB7}"/>
              </a:ext>
            </a:extLst>
          </p:cNvPr>
          <p:cNvSpPr>
            <a:spLocks noGrp="1"/>
          </p:cNvSpPr>
          <p:nvPr>
            <p:ph type="body" sz="quarter" idx="14"/>
          </p:nvPr>
        </p:nvSpPr>
        <p:spPr/>
        <p:txBody>
          <a:bodyPr/>
          <a:lstStyle/>
          <a:p>
            <a:r>
              <a:rPr lang="en-US" dirty="0"/>
              <a:t>9 October 2024</a:t>
            </a:r>
          </a:p>
        </p:txBody>
      </p:sp>
      <p:pic>
        <p:nvPicPr>
          <p:cNvPr id="6" name="Picture 5" descr="A white circle with black text&#10;&#10;Description automatically generated">
            <a:extLst>
              <a:ext uri="{FF2B5EF4-FFF2-40B4-BE49-F238E27FC236}">
                <a16:creationId xmlns:a16="http://schemas.microsoft.com/office/drawing/2014/main" id="{8E14D7D6-95BD-CF01-462B-D5D1BFD84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29" y="863505"/>
            <a:ext cx="4710091" cy="1999247"/>
          </a:xfrm>
          <a:prstGeom prst="rect">
            <a:avLst/>
          </a:prstGeom>
        </p:spPr>
      </p:pic>
      <p:pic>
        <p:nvPicPr>
          <p:cNvPr id="11" name="Picture Placeholder 10" descr="A person and a child sitting at a table with papers&#10;&#10;Description automatically generated">
            <a:extLst>
              <a:ext uri="{FF2B5EF4-FFF2-40B4-BE49-F238E27FC236}">
                <a16:creationId xmlns:a16="http://schemas.microsoft.com/office/drawing/2014/main" id="{5CFA12F5-CB6A-C4AB-DFB7-C21CAD3165C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0486" r="10486"/>
          <a:stretch>
            <a:fillRect/>
          </a:stretch>
        </p:blipFill>
        <p:spPr/>
      </p:pic>
    </p:spTree>
    <p:extLst>
      <p:ext uri="{BB962C8B-B14F-4D97-AF65-F5344CB8AC3E}">
        <p14:creationId xmlns:p14="http://schemas.microsoft.com/office/powerpoint/2010/main" val="425845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04507-943F-3A29-F579-7963524E63E0}"/>
              </a:ext>
            </a:extLst>
          </p:cNvPr>
          <p:cNvSpPr>
            <a:spLocks noGrp="1"/>
          </p:cNvSpPr>
          <p:nvPr>
            <p:ph type="title"/>
          </p:nvPr>
        </p:nvSpPr>
        <p:spPr>
          <a:xfrm>
            <a:off x="493620" y="645445"/>
            <a:ext cx="2431774" cy="2356172"/>
          </a:xfrm>
        </p:spPr>
        <p:txBody>
          <a:bodyPr/>
          <a:lstStyle/>
          <a:p>
            <a:r>
              <a:rPr lang="en-US" dirty="0"/>
              <a:t>World Financial Planning Day</a:t>
            </a:r>
          </a:p>
        </p:txBody>
      </p:sp>
      <p:sp>
        <p:nvSpPr>
          <p:cNvPr id="3" name="Slide Number Placeholder 2">
            <a:extLst>
              <a:ext uri="{FF2B5EF4-FFF2-40B4-BE49-F238E27FC236}">
                <a16:creationId xmlns:a16="http://schemas.microsoft.com/office/drawing/2014/main" id="{0BDAE617-835E-5ABC-564A-457F51A5D325}"/>
              </a:ext>
            </a:extLst>
          </p:cNvPr>
          <p:cNvSpPr>
            <a:spLocks noGrp="1"/>
          </p:cNvSpPr>
          <p:nvPr>
            <p:ph type="sldNum" sz="quarter" idx="4"/>
          </p:nvPr>
        </p:nvSpPr>
        <p:spPr/>
        <p:txBody>
          <a:bodyPr/>
          <a:lstStyle/>
          <a:p>
            <a:fld id="{2DF82FAA-A2BF-45DE-8144-A32C029355AD}" type="slidenum">
              <a:rPr lang="en-US" smtClean="0"/>
              <a:pPr/>
              <a:t>2</a:t>
            </a:fld>
            <a:endParaRPr lang="en-US" dirty="0"/>
          </a:p>
        </p:txBody>
      </p:sp>
      <p:pic>
        <p:nvPicPr>
          <p:cNvPr id="13" name="Picture 12" descr="A white circle with black text&#10;&#10;Description automatically generated">
            <a:extLst>
              <a:ext uri="{FF2B5EF4-FFF2-40B4-BE49-F238E27FC236}">
                <a16:creationId xmlns:a16="http://schemas.microsoft.com/office/drawing/2014/main" id="{AA34C59B-2AA7-1CBC-F2CE-3A3DDFA81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20" y="4105899"/>
            <a:ext cx="2696841" cy="1144702"/>
          </a:xfrm>
          <a:prstGeom prst="rect">
            <a:avLst/>
          </a:prstGeom>
        </p:spPr>
      </p:pic>
      <p:graphicFrame>
        <p:nvGraphicFramePr>
          <p:cNvPr id="7" name="Table 6">
            <a:extLst>
              <a:ext uri="{FF2B5EF4-FFF2-40B4-BE49-F238E27FC236}">
                <a16:creationId xmlns:a16="http://schemas.microsoft.com/office/drawing/2014/main" id="{790ACC25-05C2-02BC-4D71-8849A2A54337}"/>
              </a:ext>
            </a:extLst>
          </p:cNvPr>
          <p:cNvGraphicFramePr>
            <a:graphicFrameLocks noGrp="1"/>
          </p:cNvGraphicFramePr>
          <p:nvPr>
            <p:extLst>
              <p:ext uri="{D42A27DB-BD31-4B8C-83A1-F6EECF244321}">
                <p14:modId xmlns:p14="http://schemas.microsoft.com/office/powerpoint/2010/main" val="361685984"/>
              </p:ext>
            </p:extLst>
          </p:nvPr>
        </p:nvGraphicFramePr>
        <p:xfrm>
          <a:off x="3849420" y="494924"/>
          <a:ext cx="8128000" cy="5946648"/>
        </p:xfrm>
        <a:graphic>
          <a:graphicData uri="http://schemas.openxmlformats.org/drawingml/2006/table">
            <a:tbl>
              <a:tblPr firstRow="1" bandRow="1">
                <a:tableStyleId>{69CF1AB2-1976-4502-BF36-3FF5EA218861}</a:tableStyleId>
              </a:tblPr>
              <a:tblGrid>
                <a:gridCol w="8128000">
                  <a:extLst>
                    <a:ext uri="{9D8B030D-6E8A-4147-A177-3AD203B41FA5}">
                      <a16:colId xmlns:a16="http://schemas.microsoft.com/office/drawing/2014/main" val="1510592113"/>
                    </a:ext>
                  </a:extLst>
                </a:gridCol>
              </a:tblGrid>
              <a:tr h="370840">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US" sz="1600" b="0" dirty="0"/>
                        <a:t>&lt;&lt;</a:t>
                      </a:r>
                      <a:r>
                        <a:rPr lang="en-US" sz="1600" b="0" dirty="0">
                          <a:highlight>
                            <a:srgbClr val="FFFF00"/>
                          </a:highlight>
                        </a:rPr>
                        <a:t>Organization</a:t>
                      </a:r>
                      <a:r>
                        <a:rPr lang="en-US" sz="1600" b="0" dirty="0"/>
                        <a:t>&gt;&gt; celebrates World Financial Planning Day on 9 October to raise awareness about the value of financial planning. </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132085098"/>
                  </a:ext>
                </a:extLst>
              </a:tr>
              <a:tr h="370840">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US" sz="1600" b="0" dirty="0"/>
                        <a:t>Hosted by Financial Planning Standards Board, World Financial Planning Day is celebrated in 21 territories around the world. Last year, 599 million people were reached through media coverage, events and social media to celebrate this initiative. </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2685216365"/>
                  </a:ext>
                </a:extLst>
              </a:tr>
              <a:tr h="370840">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US" sz="1600" dirty="0"/>
                        <a:t>As the cost of living continues to be a top concern for people across the globe, &lt;&lt;</a:t>
                      </a:r>
                      <a:r>
                        <a:rPr lang="en-US" sz="1600" dirty="0">
                          <a:highlight>
                            <a:srgbClr val="FFFF00"/>
                          </a:highlight>
                        </a:rPr>
                        <a:t>Organization</a:t>
                      </a:r>
                      <a:r>
                        <a:rPr lang="en-US" sz="1600" dirty="0"/>
                        <a:t>&gt;&gt; is pleased to celebrate the eighth annual World Financial Planning Day to help individuals discover the value of financial planning and how it can help them achieve financial security.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892684512"/>
                  </a:ext>
                </a:extLst>
              </a:tr>
              <a:tr h="370840">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US" sz="1600" dirty="0"/>
                        <a:t>On 9 October, &lt;&lt;</a:t>
                      </a:r>
                      <a:r>
                        <a:rPr lang="en-US" sz="1600" dirty="0">
                          <a:highlight>
                            <a:srgbClr val="FFFF00"/>
                          </a:highlight>
                        </a:rPr>
                        <a:t>Organization</a:t>
                      </a:r>
                      <a:r>
                        <a:rPr lang="en-US" sz="1600" dirty="0"/>
                        <a:t>&gt;&gt; is celebrating World Financial Planning Day to raise awareness about the wide-ranging benefits of financial planning and of working with a financial planner who has committed to rigorous standards of professionalism and to putting clients’ interests first.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1126612957"/>
                  </a:ext>
                </a:extLst>
              </a:tr>
              <a:tr h="370840">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US" sz="1600" dirty="0"/>
                        <a:t>&lt;&lt;</a:t>
                      </a:r>
                      <a:r>
                        <a:rPr lang="en-US" sz="1600" dirty="0">
                          <a:highlight>
                            <a:srgbClr val="FFFF00"/>
                          </a:highlight>
                        </a:rPr>
                        <a:t>Organization</a:t>
                      </a:r>
                      <a:r>
                        <a:rPr lang="en-US" sz="1600" dirty="0"/>
                        <a:t>&gt;&gt; will host a variety of educational activities including &lt;&lt;</a:t>
                      </a:r>
                      <a:r>
                        <a:rPr lang="en-US" sz="1600" dirty="0">
                          <a:highlight>
                            <a:srgbClr val="FFFF00"/>
                          </a:highlight>
                        </a:rPr>
                        <a:t>educational</a:t>
                      </a:r>
                      <a:r>
                        <a:rPr lang="en-US" sz="1600" dirty="0"/>
                        <a:t> </a:t>
                      </a:r>
                      <a:r>
                        <a:rPr lang="en-US" sz="1600" dirty="0">
                          <a:highlight>
                            <a:srgbClr val="FFFF00"/>
                          </a:highlight>
                        </a:rPr>
                        <a:t>programs</a:t>
                      </a:r>
                      <a:r>
                        <a:rPr lang="en-US" sz="1600" dirty="0"/>
                        <a:t>&gt;&gt; in celebration of this year’s World Financial Planning Day on 9 October.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1500175848"/>
                  </a:ext>
                </a:extLst>
              </a:tr>
              <a:tr h="370840">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US" sz="1600" dirty="0"/>
                        <a:t>Since 2017, FPSB’s World Financial Planning Day has been celebrated in conjunction with IOSCO’s World Investor Week . Together, with international regulatory organizations, educational programs, events and resources are provided to help individuals make informed financial decisions and increase investor protection.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2155477269"/>
                  </a:ext>
                </a:extLst>
              </a:tr>
            </a:tbl>
          </a:graphicData>
        </a:graphic>
      </p:graphicFrame>
    </p:spTree>
    <p:extLst>
      <p:ext uri="{BB962C8B-B14F-4D97-AF65-F5344CB8AC3E}">
        <p14:creationId xmlns:p14="http://schemas.microsoft.com/office/powerpoint/2010/main" val="148484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1C07-EF0C-BCC1-A900-0747735B8652}"/>
              </a:ext>
            </a:extLst>
          </p:cNvPr>
          <p:cNvSpPr>
            <a:spLocks noGrp="1"/>
          </p:cNvSpPr>
          <p:nvPr>
            <p:ph type="title"/>
          </p:nvPr>
        </p:nvSpPr>
        <p:spPr>
          <a:xfrm>
            <a:off x="838200" y="365517"/>
            <a:ext cx="10515600" cy="985608"/>
          </a:xfrm>
        </p:spPr>
        <p:txBody>
          <a:bodyPr/>
          <a:lstStyle/>
          <a:p>
            <a:r>
              <a:rPr lang="en-US" dirty="0"/>
              <a:t>Key benefits of financial planning</a:t>
            </a:r>
          </a:p>
        </p:txBody>
      </p:sp>
      <p:sp>
        <p:nvSpPr>
          <p:cNvPr id="3" name="Text Placeholder 2">
            <a:extLst>
              <a:ext uri="{FF2B5EF4-FFF2-40B4-BE49-F238E27FC236}">
                <a16:creationId xmlns:a16="http://schemas.microsoft.com/office/drawing/2014/main" id="{AA056ED0-A367-5DAD-CA60-87B462C14EA7}"/>
              </a:ext>
            </a:extLst>
          </p:cNvPr>
          <p:cNvSpPr>
            <a:spLocks noGrp="1"/>
          </p:cNvSpPr>
          <p:nvPr>
            <p:ph type="body" sz="quarter" idx="10"/>
          </p:nvPr>
        </p:nvSpPr>
        <p:spPr>
          <a:xfrm>
            <a:off x="838200" y="1350818"/>
            <a:ext cx="10515600" cy="4648861"/>
          </a:xfrm>
        </p:spPr>
        <p:txBody>
          <a:bodyPr/>
          <a:lstStyle/>
          <a:p>
            <a:pPr marL="342900" indent="-342900">
              <a:buFont typeface="Arial" panose="020B0604020202020204" pitchFamily="34" charset="0"/>
              <a:buChar char="•"/>
            </a:pPr>
            <a:r>
              <a:rPr lang="en-US" sz="2000" dirty="0"/>
              <a:t>Financial planning can help you build a financial roadmap for your life. By understanding your financial situation along with your short- and long-term objectives, a CFP professional can work with you to create a financial plan to achieve your goals.</a:t>
            </a:r>
          </a:p>
          <a:p>
            <a:endParaRPr lang="en-US" sz="2000" dirty="0"/>
          </a:p>
          <a:p>
            <a:pPr marL="342900" indent="-342900">
              <a:buFont typeface="Arial" panose="020B0604020202020204" pitchFamily="34" charset="0"/>
              <a:buChar char="•"/>
            </a:pPr>
            <a:r>
              <a:rPr lang="en-US" sz="2000" dirty="0"/>
              <a:t>Whether its saving money to fund education, buy a home or retire comfortably, our more than &lt;&lt;</a:t>
            </a:r>
            <a:r>
              <a:rPr lang="en-US" sz="2000" dirty="0">
                <a:highlight>
                  <a:srgbClr val="FFFF00"/>
                </a:highlight>
              </a:rPr>
              <a:t>X,XXX</a:t>
            </a:r>
            <a:r>
              <a:rPr lang="en-US" sz="2000" dirty="0"/>
              <a:t>&gt;&gt; CFP professionals in &lt;&lt;</a:t>
            </a:r>
            <a:r>
              <a:rPr lang="en-US" sz="2000" dirty="0">
                <a:highlight>
                  <a:srgbClr val="FFFF00"/>
                </a:highlight>
              </a:rPr>
              <a:t>territory</a:t>
            </a:r>
            <a:r>
              <a:rPr lang="en-US" sz="2000" dirty="0"/>
              <a:t>&gt;&gt; can help you develop a plan on how to best achieve your financial and life goals.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 financial plan can help prepare you for the unexpected by putting safeguards in place to handle challenges or unforeseen circumstances that may come your way, like a sudden job loss.</a:t>
            </a:r>
          </a:p>
        </p:txBody>
      </p:sp>
      <p:sp>
        <p:nvSpPr>
          <p:cNvPr id="4" name="Slide Number Placeholder 3">
            <a:extLst>
              <a:ext uri="{FF2B5EF4-FFF2-40B4-BE49-F238E27FC236}">
                <a16:creationId xmlns:a16="http://schemas.microsoft.com/office/drawing/2014/main" id="{886D0BEF-3A18-86A1-A58C-F977E9AADF7B}"/>
              </a:ext>
            </a:extLst>
          </p:cNvPr>
          <p:cNvSpPr>
            <a:spLocks noGrp="1"/>
          </p:cNvSpPr>
          <p:nvPr>
            <p:ph type="sldNum" sz="quarter" idx="4"/>
          </p:nvPr>
        </p:nvSpPr>
        <p:spPr/>
        <p:txBody>
          <a:bodyPr/>
          <a:lstStyle/>
          <a:p>
            <a:fld id="{2DF82FAA-A2BF-45DE-8144-A32C029355AD}" type="slidenum">
              <a:rPr lang="en-US" smtClean="0"/>
              <a:pPr/>
              <a:t>3</a:t>
            </a:fld>
            <a:endParaRPr lang="en-US" dirty="0"/>
          </a:p>
        </p:txBody>
      </p:sp>
    </p:spTree>
    <p:extLst>
      <p:ext uri="{BB962C8B-B14F-4D97-AF65-F5344CB8AC3E}">
        <p14:creationId xmlns:p14="http://schemas.microsoft.com/office/powerpoint/2010/main" val="26666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6C12-CF8C-9BEF-DA6E-9BEACAB13B83}"/>
              </a:ext>
            </a:extLst>
          </p:cNvPr>
          <p:cNvSpPr>
            <a:spLocks noGrp="1"/>
          </p:cNvSpPr>
          <p:nvPr>
            <p:ph type="title"/>
          </p:nvPr>
        </p:nvSpPr>
        <p:spPr>
          <a:xfrm>
            <a:off x="838200" y="463433"/>
            <a:ext cx="10515600" cy="985608"/>
          </a:xfrm>
        </p:spPr>
        <p:txBody>
          <a:bodyPr/>
          <a:lstStyle/>
          <a:p>
            <a:r>
              <a:rPr lang="en-US" dirty="0"/>
              <a:t>Research has shown…</a:t>
            </a:r>
          </a:p>
        </p:txBody>
      </p:sp>
      <p:sp>
        <p:nvSpPr>
          <p:cNvPr id="3" name="Text Placeholder 2">
            <a:extLst>
              <a:ext uri="{FF2B5EF4-FFF2-40B4-BE49-F238E27FC236}">
                <a16:creationId xmlns:a16="http://schemas.microsoft.com/office/drawing/2014/main" id="{4B0381E0-C9D5-BFE4-BB10-4DD1290A21C6}"/>
              </a:ext>
            </a:extLst>
          </p:cNvPr>
          <p:cNvSpPr>
            <a:spLocks noGrp="1"/>
          </p:cNvSpPr>
          <p:nvPr>
            <p:ph type="body" sz="quarter" idx="10"/>
          </p:nvPr>
        </p:nvSpPr>
        <p:spPr>
          <a:xfrm>
            <a:off x="838200" y="1398588"/>
            <a:ext cx="10515600" cy="4754332"/>
          </a:xfrm>
        </p:spPr>
        <p:txBody>
          <a:bodyPr/>
          <a:lstStyle/>
          <a:p>
            <a:pPr marL="342900" indent="-342900">
              <a:buFont typeface="Arial" panose="020B0604020202020204" pitchFamily="34" charset="0"/>
              <a:buChar char="•"/>
            </a:pPr>
            <a:r>
              <a:rPr lang="en-US" sz="2000" dirty="0"/>
              <a:t>Those who work with a financial planning professional are better off — reporting a better quality of life, enjoying more financial confidence and being more satisfied with their financial situation.</a:t>
            </a:r>
            <a:br>
              <a:rPr lang="en-US" sz="2000" dirty="0"/>
            </a:br>
            <a:endParaRPr lang="en-US" sz="2000" dirty="0"/>
          </a:p>
          <a:p>
            <a:pPr marL="342900" indent="-342900">
              <a:buFont typeface="Arial" panose="020B0604020202020204" pitchFamily="34" charset="0"/>
              <a:buChar char="•"/>
            </a:pPr>
            <a:r>
              <a:rPr lang="en-US" sz="2000" dirty="0"/>
              <a:t>The benefits of financial planning are wide-ranging and extend beyond  financial –more than half of consumers who work with a CFP professional report financial planning advice positively impacted their mental health and family life.</a:t>
            </a:r>
            <a:br>
              <a:rPr lang="en-US" sz="2000" dirty="0"/>
            </a:br>
            <a:endParaRPr lang="en-US" sz="2000" dirty="0"/>
          </a:p>
          <a:p>
            <a:pPr marL="342900" indent="-342900">
              <a:buFont typeface="Arial" panose="020B0604020202020204" pitchFamily="34" charset="0"/>
              <a:buChar char="•"/>
            </a:pPr>
            <a:r>
              <a:rPr lang="en-US" sz="2000" dirty="0"/>
              <a:t>98% of clients around the world say they trust their CFP professional to act in the clients’ best interests. </a:t>
            </a:r>
            <a:br>
              <a:rPr lang="en-US" sz="2000" dirty="0"/>
            </a:br>
            <a:r>
              <a:rPr lang="en-US" sz="1600" i="1" dirty="0"/>
              <a:t>(Or replace with local stats if available. For example, </a:t>
            </a:r>
            <a:r>
              <a:rPr lang="en-US" sz="1600" i="1" dirty="0">
                <a:highlight>
                  <a:srgbClr val="FFFF00"/>
                </a:highlight>
              </a:rPr>
              <a:t>XX</a:t>
            </a:r>
            <a:r>
              <a:rPr lang="en-US" sz="1600" i="1" dirty="0"/>
              <a:t>% of clients in &lt;&lt;</a:t>
            </a:r>
            <a:r>
              <a:rPr lang="en-US" sz="1600" i="1" dirty="0">
                <a:highlight>
                  <a:srgbClr val="FFFF00"/>
                </a:highlight>
              </a:rPr>
              <a:t>territory</a:t>
            </a:r>
            <a:r>
              <a:rPr lang="en-US" sz="1600" i="1" dirty="0"/>
              <a:t>&gt;&gt; say they trust their CFP professional to act in the clients’ best interests)</a:t>
            </a:r>
          </a:p>
        </p:txBody>
      </p:sp>
      <p:sp>
        <p:nvSpPr>
          <p:cNvPr id="4" name="Slide Number Placeholder 3">
            <a:extLst>
              <a:ext uri="{FF2B5EF4-FFF2-40B4-BE49-F238E27FC236}">
                <a16:creationId xmlns:a16="http://schemas.microsoft.com/office/drawing/2014/main" id="{37EC345F-7216-60F9-7197-2A989E4AF289}"/>
              </a:ext>
            </a:extLst>
          </p:cNvPr>
          <p:cNvSpPr>
            <a:spLocks noGrp="1"/>
          </p:cNvSpPr>
          <p:nvPr>
            <p:ph type="sldNum" sz="quarter" idx="4"/>
          </p:nvPr>
        </p:nvSpPr>
        <p:spPr/>
        <p:txBody>
          <a:bodyPr/>
          <a:lstStyle/>
          <a:p>
            <a:fld id="{2DF82FAA-A2BF-45DE-8144-A32C029355AD}" type="slidenum">
              <a:rPr lang="en-US" smtClean="0"/>
              <a:pPr/>
              <a:t>4</a:t>
            </a:fld>
            <a:endParaRPr lang="en-US" dirty="0"/>
          </a:p>
        </p:txBody>
      </p:sp>
      <p:sp>
        <p:nvSpPr>
          <p:cNvPr id="5" name="TextBox 4">
            <a:extLst>
              <a:ext uri="{FF2B5EF4-FFF2-40B4-BE49-F238E27FC236}">
                <a16:creationId xmlns:a16="http://schemas.microsoft.com/office/drawing/2014/main" id="{DD9E28BB-F3EC-95E3-5F9B-C5554995B1E5}"/>
              </a:ext>
            </a:extLst>
          </p:cNvPr>
          <p:cNvSpPr txBox="1"/>
          <p:nvPr/>
        </p:nvSpPr>
        <p:spPr>
          <a:xfrm flipH="1">
            <a:off x="7017026" y="5845143"/>
            <a:ext cx="4671391" cy="184666"/>
          </a:xfrm>
          <a:prstGeom prst="rect">
            <a:avLst/>
          </a:prstGeom>
          <a:noFill/>
        </p:spPr>
        <p:txBody>
          <a:bodyPr wrap="square" lIns="0" tIns="0" rIns="0" bIns="0" rtlCol="0">
            <a:spAutoFit/>
          </a:bodyPr>
          <a:lstStyle/>
          <a:p>
            <a:pPr algn="l">
              <a:spcAft>
                <a:spcPts val="600"/>
              </a:spcAft>
            </a:pPr>
            <a:r>
              <a:rPr lang="en-US" sz="1200" i="1" dirty="0">
                <a:solidFill>
                  <a:srgbClr val="00ACD4"/>
                </a:solidFill>
              </a:rPr>
              <a:t>2023 FPSB Value of Financial Planning Global Consumer Research </a:t>
            </a:r>
          </a:p>
        </p:txBody>
      </p:sp>
    </p:spTree>
    <p:extLst>
      <p:ext uri="{BB962C8B-B14F-4D97-AF65-F5344CB8AC3E}">
        <p14:creationId xmlns:p14="http://schemas.microsoft.com/office/powerpoint/2010/main" val="353894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47296C-4097-FE7D-BAEE-E5164069B886}"/>
              </a:ext>
            </a:extLst>
          </p:cNvPr>
          <p:cNvSpPr>
            <a:spLocks noGrp="1"/>
          </p:cNvSpPr>
          <p:nvPr>
            <p:ph type="body" sz="quarter" idx="19"/>
          </p:nvPr>
        </p:nvSpPr>
        <p:spPr>
          <a:xfrm>
            <a:off x="5579351" y="174625"/>
            <a:ext cx="6092273" cy="6486816"/>
          </a:xfrm>
        </p:spPr>
        <p:txBody>
          <a:bodyPr/>
          <a:lstStyle/>
          <a:p>
            <a:pPr marL="342900" indent="-342900">
              <a:buFont typeface="Arial" panose="020B0604020202020204" pitchFamily="34" charset="0"/>
              <a:buChar char="•"/>
            </a:pPr>
            <a:r>
              <a:rPr lang="en-US" sz="2000" dirty="0">
                <a:effectLst/>
              </a:rPr>
              <a:t>CFP certification is the global symbol of excellence in financial planning. CFP professionals represents financial planning professionals who are committed to rigorous international standards, ethical practices and lifelong learning to better serve </a:t>
            </a:r>
            <a:r>
              <a:rPr lang="en-US" sz="2000">
                <a:effectLst/>
              </a:rPr>
              <a:t>their clients.</a:t>
            </a:r>
            <a:endParaRPr lang="en-US" sz="2000" dirty="0"/>
          </a:p>
          <a:p>
            <a:endParaRPr lang="en-US" sz="2000" dirty="0"/>
          </a:p>
          <a:p>
            <a:pPr marL="342900" indent="-342900">
              <a:buFont typeface="Arial" panose="020B0604020202020204" pitchFamily="34" charset="0"/>
              <a:buChar char="•"/>
            </a:pPr>
            <a:r>
              <a:rPr lang="en-US" sz="2000" dirty="0"/>
              <a:t>CFP professionals are trained on how to use the financial planning process to create a financial plan that is unique to you.</a:t>
            </a:r>
          </a:p>
          <a:p>
            <a:endParaRPr lang="en-US" sz="2000" dirty="0"/>
          </a:p>
          <a:p>
            <a:pPr marL="342900" indent="-342900">
              <a:buFont typeface="Arial" panose="020B0604020202020204" pitchFamily="34" charset="0"/>
              <a:buChar char="•"/>
            </a:pPr>
            <a:r>
              <a:rPr lang="en-US" sz="2000" dirty="0"/>
              <a:t>CFP professionals provide comprehensive and personalized financial plans to help individuals improve their financial outlooks and achieve goals.</a:t>
            </a:r>
            <a:br>
              <a:rPr lang="en-US" sz="2000" dirty="0"/>
            </a:br>
            <a:endParaRPr lang="en-US" sz="2000" dirty="0"/>
          </a:p>
          <a:p>
            <a:pPr marL="342900" indent="-342900">
              <a:buFont typeface="Arial" panose="020B0604020202020204" pitchFamily="34" charset="0"/>
              <a:buChar char="•"/>
            </a:pPr>
            <a:r>
              <a:rPr lang="en-US" sz="2000" dirty="0"/>
              <a:t>CFP professionals can work with you to adjust your financial plan as your goals evolve due to shifts in lifestyle or circumstances such as inheritance, career change, marriage, home purchase or a growing family.</a:t>
            </a:r>
            <a:br>
              <a:rPr lang="en-US" sz="2000" dirty="0"/>
            </a:b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D52BC014-D8E0-5874-FC5A-312B247A38E4}"/>
              </a:ext>
            </a:extLst>
          </p:cNvPr>
          <p:cNvSpPr>
            <a:spLocks noGrp="1"/>
          </p:cNvSpPr>
          <p:nvPr>
            <p:ph type="title"/>
          </p:nvPr>
        </p:nvSpPr>
        <p:spPr/>
        <p:txBody>
          <a:bodyPr/>
          <a:lstStyle/>
          <a:p>
            <a:r>
              <a:rPr lang="en-US" dirty="0"/>
              <a:t>Value of CFP professionals</a:t>
            </a:r>
          </a:p>
        </p:txBody>
      </p:sp>
      <p:sp>
        <p:nvSpPr>
          <p:cNvPr id="5" name="Slide Number Placeholder 4">
            <a:extLst>
              <a:ext uri="{FF2B5EF4-FFF2-40B4-BE49-F238E27FC236}">
                <a16:creationId xmlns:a16="http://schemas.microsoft.com/office/drawing/2014/main" id="{D4EE0113-B97A-97B6-1AF7-CEE681B72515}"/>
              </a:ext>
            </a:extLst>
          </p:cNvPr>
          <p:cNvSpPr>
            <a:spLocks noGrp="1"/>
          </p:cNvSpPr>
          <p:nvPr>
            <p:ph type="sldNum" sz="quarter" idx="4"/>
          </p:nvPr>
        </p:nvSpPr>
        <p:spPr/>
        <p:txBody>
          <a:bodyPr/>
          <a:lstStyle/>
          <a:p>
            <a:fld id="{2DF82FAA-A2BF-45DE-8144-A32C029355AD}" type="slidenum">
              <a:rPr lang="en-US" smtClean="0"/>
              <a:pPr/>
              <a:t>5</a:t>
            </a:fld>
            <a:endParaRPr lang="en-US" dirty="0"/>
          </a:p>
        </p:txBody>
      </p:sp>
    </p:spTree>
    <p:extLst>
      <p:ext uri="{BB962C8B-B14F-4D97-AF65-F5344CB8AC3E}">
        <p14:creationId xmlns:p14="http://schemas.microsoft.com/office/powerpoint/2010/main" val="126526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EDDAC9-C09C-1DB6-7DDE-AA9151E35405}"/>
              </a:ext>
            </a:extLst>
          </p:cNvPr>
          <p:cNvSpPr>
            <a:spLocks noGrp="1"/>
          </p:cNvSpPr>
          <p:nvPr>
            <p:ph type="body" sz="quarter" idx="19"/>
          </p:nvPr>
        </p:nvSpPr>
        <p:spPr>
          <a:xfrm>
            <a:off x="5705475" y="530209"/>
            <a:ext cx="6062455" cy="5788041"/>
          </a:xfrm>
        </p:spPr>
        <p:txBody>
          <a:bodyPr/>
          <a:lstStyle/>
          <a:p>
            <a:pPr marL="342900" indent="-342900">
              <a:buFont typeface="Arial" panose="020B0604020202020204" pitchFamily="34" charset="0"/>
              <a:buChar char="•"/>
            </a:pPr>
            <a:r>
              <a:rPr lang="en-US" sz="2000" dirty="0"/>
              <a:t>As you begin planning your future with a CFP professional, you can be confident knowing you are working with an individual who has committed to abide by </a:t>
            </a:r>
            <a:r>
              <a:rPr lang="en-US" sz="2000" dirty="0">
                <a:solidFill>
                  <a:srgbClr val="00ACD4"/>
                </a:solidFill>
                <a:hlinkClick r:id="rId2">
                  <a:extLst>
                    <a:ext uri="{A12FA001-AC4F-418D-AE19-62706E023703}">
                      <ahyp:hlinkClr xmlns:ahyp="http://schemas.microsoft.com/office/drawing/2018/hyperlinkcolor" val="tx"/>
                    </a:ext>
                  </a:extLst>
                </a:hlinkClick>
              </a:rPr>
              <a:t>global standards </a:t>
            </a:r>
            <a:r>
              <a:rPr lang="en-US" sz="2000" dirty="0"/>
              <a:t>of ethics and professionalism.</a:t>
            </a:r>
          </a:p>
          <a:p>
            <a:pPr marL="342900" indent="-342900">
              <a:buFont typeface="Arial" panose="020B0604020202020204" pitchFamily="34" charset="0"/>
              <a:buChar char="•"/>
            </a:pPr>
            <a:endParaRPr lang="en-US" sz="2000" dirty="0"/>
          </a:p>
        </p:txBody>
      </p:sp>
      <p:sp>
        <p:nvSpPr>
          <p:cNvPr id="4" name="Title 3">
            <a:extLst>
              <a:ext uri="{FF2B5EF4-FFF2-40B4-BE49-F238E27FC236}">
                <a16:creationId xmlns:a16="http://schemas.microsoft.com/office/drawing/2014/main" id="{D445F1EF-7D4A-C25A-BF1D-9D416C52F691}"/>
              </a:ext>
            </a:extLst>
          </p:cNvPr>
          <p:cNvSpPr>
            <a:spLocks noGrp="1"/>
          </p:cNvSpPr>
          <p:nvPr>
            <p:ph type="title"/>
          </p:nvPr>
        </p:nvSpPr>
        <p:spPr/>
        <p:txBody>
          <a:bodyPr/>
          <a:lstStyle/>
          <a:p>
            <a:r>
              <a:rPr lang="en-US" dirty="0"/>
              <a:t>Value of CFP professionals</a:t>
            </a:r>
          </a:p>
        </p:txBody>
      </p:sp>
      <p:sp>
        <p:nvSpPr>
          <p:cNvPr id="5" name="Slide Number Placeholder 4">
            <a:extLst>
              <a:ext uri="{FF2B5EF4-FFF2-40B4-BE49-F238E27FC236}">
                <a16:creationId xmlns:a16="http://schemas.microsoft.com/office/drawing/2014/main" id="{865D2253-33E1-84F9-15C8-4276913E5C91}"/>
              </a:ext>
            </a:extLst>
          </p:cNvPr>
          <p:cNvSpPr>
            <a:spLocks noGrp="1"/>
          </p:cNvSpPr>
          <p:nvPr>
            <p:ph type="sldNum" sz="quarter" idx="4"/>
          </p:nvPr>
        </p:nvSpPr>
        <p:spPr/>
        <p:txBody>
          <a:bodyPr/>
          <a:lstStyle/>
          <a:p>
            <a:fld id="{2DF82FAA-A2BF-45DE-8144-A32C029355AD}" type="slidenum">
              <a:rPr lang="en-US" smtClean="0"/>
              <a:pPr/>
              <a:t>6</a:t>
            </a:fld>
            <a:endParaRPr lang="en-US" dirty="0"/>
          </a:p>
        </p:txBody>
      </p:sp>
      <p:pic>
        <p:nvPicPr>
          <p:cNvPr id="7" name="Picture 6" descr="A blue and black logo&#10;&#10;Description automatically generated">
            <a:extLst>
              <a:ext uri="{FF2B5EF4-FFF2-40B4-BE49-F238E27FC236}">
                <a16:creationId xmlns:a16="http://schemas.microsoft.com/office/drawing/2014/main" id="{EC960F9D-3279-7A12-B351-9829D2123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053" y="3110591"/>
            <a:ext cx="2208047" cy="1547696"/>
          </a:xfrm>
          <a:prstGeom prst="rect">
            <a:avLst/>
          </a:prstGeom>
        </p:spPr>
      </p:pic>
    </p:spTree>
    <p:extLst>
      <p:ext uri="{BB962C8B-B14F-4D97-AF65-F5344CB8AC3E}">
        <p14:creationId xmlns:p14="http://schemas.microsoft.com/office/powerpoint/2010/main" val="3209904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596F8B7-99FF-980C-DFE5-F9A47F490C8B}"/>
              </a:ext>
            </a:extLst>
          </p:cNvPr>
          <p:cNvSpPr>
            <a:spLocks noGrp="1"/>
          </p:cNvSpPr>
          <p:nvPr>
            <p:ph type="body" sz="quarter" idx="19"/>
          </p:nvPr>
        </p:nvSpPr>
        <p:spPr>
          <a:xfrm>
            <a:off x="5705475" y="331427"/>
            <a:ext cx="6370568" cy="6089251"/>
          </a:xfrm>
        </p:spPr>
        <p:txBody>
          <a:bodyPr/>
          <a:lstStyle/>
          <a:p>
            <a:pPr marL="342900" indent="-342900">
              <a:buFont typeface="Arial" panose="020B0604020202020204" pitchFamily="34" charset="0"/>
              <a:buChar char="•"/>
            </a:pPr>
            <a:r>
              <a:rPr lang="en-US" sz="2000" dirty="0"/>
              <a:t>The </a:t>
            </a:r>
            <a:r>
              <a:rPr lang="en-US" sz="2000" dirty="0">
                <a:solidFill>
                  <a:srgbClr val="00ACD4"/>
                </a:solidFill>
              </a:rPr>
              <a:t>financial planning process </a:t>
            </a:r>
            <a:r>
              <a:rPr lang="en-US" sz="2000" dirty="0"/>
              <a:t>is a collaborative, iterative approach to managing your finances that considers multiple aspects of your financial situation</a:t>
            </a:r>
            <a:br>
              <a:rPr lang="en-US" sz="2000" dirty="0"/>
            </a:br>
            <a:r>
              <a:rPr lang="en-US" sz="2000" dirty="0"/>
              <a:t>to formulate strategies and make recommendations.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BD3CC971-18E7-75E8-D62D-57D7EE5BF7DA}"/>
              </a:ext>
            </a:extLst>
          </p:cNvPr>
          <p:cNvSpPr>
            <a:spLocks noGrp="1"/>
          </p:cNvSpPr>
          <p:nvPr>
            <p:ph type="title"/>
          </p:nvPr>
        </p:nvSpPr>
        <p:spPr/>
        <p:txBody>
          <a:bodyPr/>
          <a:lstStyle/>
          <a:p>
            <a:r>
              <a:rPr lang="en-US" dirty="0"/>
              <a:t>What is financial planning?</a:t>
            </a:r>
          </a:p>
        </p:txBody>
      </p:sp>
      <p:sp>
        <p:nvSpPr>
          <p:cNvPr id="3" name="Slide Number Placeholder 2">
            <a:extLst>
              <a:ext uri="{FF2B5EF4-FFF2-40B4-BE49-F238E27FC236}">
                <a16:creationId xmlns:a16="http://schemas.microsoft.com/office/drawing/2014/main" id="{CADEAAE9-588F-4B45-6D24-DDEA0FACAD8C}"/>
              </a:ext>
            </a:extLst>
          </p:cNvPr>
          <p:cNvSpPr>
            <a:spLocks noGrp="1"/>
          </p:cNvSpPr>
          <p:nvPr>
            <p:ph type="sldNum" sz="quarter" idx="4"/>
          </p:nvPr>
        </p:nvSpPr>
        <p:spPr/>
        <p:txBody>
          <a:bodyPr/>
          <a:lstStyle/>
          <a:p>
            <a:fld id="{2DF82FAA-A2BF-45DE-8144-A32C029355AD}" type="slidenum">
              <a:rPr lang="en-US" smtClean="0"/>
              <a:pPr/>
              <a:t>7</a:t>
            </a:fld>
            <a:endParaRPr lang="en-US" dirty="0"/>
          </a:p>
        </p:txBody>
      </p:sp>
      <p:pic>
        <p:nvPicPr>
          <p:cNvPr id="8" name="Picture 7">
            <a:extLst>
              <a:ext uri="{FF2B5EF4-FFF2-40B4-BE49-F238E27FC236}">
                <a16:creationId xmlns:a16="http://schemas.microsoft.com/office/drawing/2014/main" id="{3C31A6A3-24DF-96D1-B032-83D6C711474F}"/>
              </a:ext>
            </a:extLst>
          </p:cNvPr>
          <p:cNvPicPr>
            <a:picLocks noChangeAspect="1"/>
          </p:cNvPicPr>
          <p:nvPr/>
        </p:nvPicPr>
        <p:blipFill>
          <a:blip r:embed="rId2"/>
          <a:stretch>
            <a:fillRect/>
          </a:stretch>
        </p:blipFill>
        <p:spPr>
          <a:xfrm>
            <a:off x="6770189" y="1874044"/>
            <a:ext cx="4421272" cy="4105908"/>
          </a:xfrm>
          <a:prstGeom prst="rect">
            <a:avLst/>
          </a:prstGeom>
        </p:spPr>
      </p:pic>
    </p:spTree>
    <p:extLst>
      <p:ext uri="{BB962C8B-B14F-4D97-AF65-F5344CB8AC3E}">
        <p14:creationId xmlns:p14="http://schemas.microsoft.com/office/powerpoint/2010/main" val="7361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E72F0D-5F8B-3D71-2831-4B6CE84A30A7}"/>
              </a:ext>
            </a:extLst>
          </p:cNvPr>
          <p:cNvSpPr>
            <a:spLocks noGrp="1"/>
          </p:cNvSpPr>
          <p:nvPr>
            <p:ph type="title"/>
          </p:nvPr>
        </p:nvSpPr>
        <p:spPr>
          <a:xfrm>
            <a:off x="536713" y="281482"/>
            <a:ext cx="10515600" cy="613040"/>
          </a:xfrm>
        </p:spPr>
        <p:txBody>
          <a:bodyPr/>
          <a:lstStyle/>
          <a:p>
            <a:r>
              <a:rPr lang="en-US" dirty="0"/>
              <a:t>Code of Ethics</a:t>
            </a:r>
          </a:p>
        </p:txBody>
      </p:sp>
      <p:sp>
        <p:nvSpPr>
          <p:cNvPr id="7" name="Text Placeholder 6">
            <a:extLst>
              <a:ext uri="{FF2B5EF4-FFF2-40B4-BE49-F238E27FC236}">
                <a16:creationId xmlns:a16="http://schemas.microsoft.com/office/drawing/2014/main" id="{5953F1EB-BFDA-2962-E4CE-A9B597904945}"/>
              </a:ext>
            </a:extLst>
          </p:cNvPr>
          <p:cNvSpPr>
            <a:spLocks noGrp="1"/>
          </p:cNvSpPr>
          <p:nvPr>
            <p:ph type="body" sz="quarter" idx="10"/>
          </p:nvPr>
        </p:nvSpPr>
        <p:spPr>
          <a:xfrm>
            <a:off x="536713" y="894523"/>
            <a:ext cx="10903226" cy="4949686"/>
          </a:xfrm>
        </p:spPr>
        <p:txBody>
          <a:bodyPr/>
          <a:lstStyle/>
          <a:p>
            <a:r>
              <a:rPr lang="en-US" dirty="0"/>
              <a:t>CFP professionals agree to adhere to FPSB’s Code of Ethics…</a:t>
            </a:r>
          </a:p>
          <a:p>
            <a:endParaRPr lang="en-US" sz="2000" dirty="0"/>
          </a:p>
          <a:p>
            <a:pPr marL="457200" indent="-457200">
              <a:buFont typeface="+mj-lt"/>
              <a:buAutoNum type="arabicPeriod"/>
            </a:pPr>
            <a:r>
              <a:rPr lang="en-US" sz="2000" b="1" dirty="0"/>
              <a:t>Client First</a:t>
            </a:r>
            <a:r>
              <a:rPr lang="en-US" sz="2000" dirty="0"/>
              <a:t>. Place the client’s interests first</a:t>
            </a:r>
          </a:p>
          <a:p>
            <a:pPr marL="457200" indent="-457200">
              <a:buFont typeface="+mj-lt"/>
              <a:buAutoNum type="arabicPeriod"/>
            </a:pPr>
            <a:r>
              <a:rPr lang="en-US" sz="2000" b="1" dirty="0"/>
              <a:t>Integrity</a:t>
            </a:r>
            <a:r>
              <a:rPr lang="en-US" sz="2000" dirty="0"/>
              <a:t>. Provide professional services with integrity</a:t>
            </a:r>
          </a:p>
          <a:p>
            <a:pPr marL="457200" indent="-457200">
              <a:buFont typeface="+mj-lt"/>
              <a:buAutoNum type="arabicPeriod"/>
            </a:pPr>
            <a:r>
              <a:rPr lang="en-US" sz="2000" b="1" dirty="0"/>
              <a:t>Objectivity</a:t>
            </a:r>
            <a:r>
              <a:rPr lang="en-US" sz="2000" dirty="0"/>
              <a:t>. Provide professional services objectively</a:t>
            </a:r>
          </a:p>
          <a:p>
            <a:pPr marL="457200" indent="-457200">
              <a:buFont typeface="+mj-lt"/>
              <a:buAutoNum type="arabicPeriod"/>
            </a:pPr>
            <a:r>
              <a:rPr lang="en-US" sz="2000" b="1" dirty="0"/>
              <a:t>Fairness</a:t>
            </a:r>
            <a:r>
              <a:rPr lang="en-US" sz="2000" dirty="0"/>
              <a:t>. Be fair and reasonable in all professional relationships. Disclose and manage conflicts of interest</a:t>
            </a:r>
          </a:p>
          <a:p>
            <a:pPr marL="457200" indent="-457200">
              <a:buFont typeface="+mj-lt"/>
              <a:buAutoNum type="arabicPeriod"/>
            </a:pPr>
            <a:r>
              <a:rPr lang="en-US" sz="2000" b="1" dirty="0"/>
              <a:t>Professionalism</a:t>
            </a:r>
            <a:r>
              <a:rPr lang="en-US" sz="2000" dirty="0"/>
              <a:t>. Act in a manner that demonstrates exemplary professional conduct</a:t>
            </a:r>
          </a:p>
          <a:p>
            <a:pPr marL="457200" indent="-457200">
              <a:buFont typeface="+mj-lt"/>
              <a:buAutoNum type="arabicPeriod"/>
            </a:pPr>
            <a:r>
              <a:rPr lang="en-US" sz="2000" b="1" dirty="0"/>
              <a:t>Competence</a:t>
            </a:r>
            <a:r>
              <a:rPr lang="en-US" sz="2000" dirty="0"/>
              <a:t>. Maintain the abilities, skills and knowledge necessary to provide professional services competently</a:t>
            </a:r>
          </a:p>
          <a:p>
            <a:pPr marL="457200" indent="-457200">
              <a:buFont typeface="+mj-lt"/>
              <a:buAutoNum type="arabicPeriod"/>
            </a:pPr>
            <a:r>
              <a:rPr lang="en-US" sz="2000" b="1" dirty="0"/>
              <a:t>Confidentiality</a:t>
            </a:r>
            <a:r>
              <a:rPr lang="en-US" sz="2000" dirty="0"/>
              <a:t>. Protect the confidentiality of all client information</a:t>
            </a:r>
          </a:p>
          <a:p>
            <a:pPr marL="457200" indent="-457200">
              <a:buFont typeface="+mj-lt"/>
              <a:buAutoNum type="arabicPeriod"/>
            </a:pPr>
            <a:r>
              <a:rPr lang="en-US" sz="2000" b="1" dirty="0"/>
              <a:t>Diligence</a:t>
            </a:r>
            <a:r>
              <a:rPr lang="en-US" sz="2000" dirty="0"/>
              <a:t>. Provide professional services diligently</a:t>
            </a:r>
          </a:p>
          <a:p>
            <a:pPr marL="457200" indent="-457200">
              <a:buFont typeface="+mj-lt"/>
              <a:buAutoNum type="arabicPeriod"/>
            </a:pPr>
            <a:endParaRPr lang="en-US" sz="2000" dirty="0"/>
          </a:p>
          <a:p>
            <a:endParaRPr lang="en-US" sz="2000" dirty="0"/>
          </a:p>
        </p:txBody>
      </p:sp>
      <p:sp>
        <p:nvSpPr>
          <p:cNvPr id="5" name="Slide Number Placeholder 4">
            <a:extLst>
              <a:ext uri="{FF2B5EF4-FFF2-40B4-BE49-F238E27FC236}">
                <a16:creationId xmlns:a16="http://schemas.microsoft.com/office/drawing/2014/main" id="{3FBB507D-50F2-35AF-D7B7-8CE1429658E2}"/>
              </a:ext>
            </a:extLst>
          </p:cNvPr>
          <p:cNvSpPr>
            <a:spLocks noGrp="1"/>
          </p:cNvSpPr>
          <p:nvPr>
            <p:ph type="sldNum" sz="quarter" idx="4"/>
          </p:nvPr>
        </p:nvSpPr>
        <p:spPr/>
        <p:txBody>
          <a:bodyPr/>
          <a:lstStyle/>
          <a:p>
            <a:fld id="{2DF82FAA-A2BF-45DE-8144-A32C029355AD}" type="slidenum">
              <a:rPr lang="en-US" smtClean="0"/>
              <a:pPr/>
              <a:t>8</a:t>
            </a:fld>
            <a:endParaRPr lang="en-US" dirty="0"/>
          </a:p>
        </p:txBody>
      </p:sp>
    </p:spTree>
    <p:extLst>
      <p:ext uri="{BB962C8B-B14F-4D97-AF65-F5344CB8AC3E}">
        <p14:creationId xmlns:p14="http://schemas.microsoft.com/office/powerpoint/2010/main" val="54119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0B112-2C4C-A4D1-CD6F-FCA04C26D6AD}"/>
              </a:ext>
            </a:extLst>
          </p:cNvPr>
          <p:cNvSpPr>
            <a:spLocks noGrp="1"/>
          </p:cNvSpPr>
          <p:nvPr>
            <p:ph type="title"/>
          </p:nvPr>
        </p:nvSpPr>
        <p:spPr>
          <a:xfrm>
            <a:off x="838200" y="104866"/>
            <a:ext cx="10515600" cy="985608"/>
          </a:xfrm>
        </p:spPr>
        <p:txBody>
          <a:bodyPr/>
          <a:lstStyle/>
          <a:p>
            <a:r>
              <a:rPr lang="en-US" dirty="0"/>
              <a:t>Call to actions…</a:t>
            </a:r>
          </a:p>
        </p:txBody>
      </p:sp>
      <p:sp>
        <p:nvSpPr>
          <p:cNvPr id="5" name="Text Placeholder 4">
            <a:extLst>
              <a:ext uri="{FF2B5EF4-FFF2-40B4-BE49-F238E27FC236}">
                <a16:creationId xmlns:a16="http://schemas.microsoft.com/office/drawing/2014/main" id="{37D30BC7-3ECC-82BD-F05C-91F42ECAB294}"/>
              </a:ext>
            </a:extLst>
          </p:cNvPr>
          <p:cNvSpPr>
            <a:spLocks noGrp="1"/>
          </p:cNvSpPr>
          <p:nvPr>
            <p:ph type="body" sz="quarter" idx="10"/>
          </p:nvPr>
        </p:nvSpPr>
        <p:spPr>
          <a:xfrm>
            <a:off x="838200" y="949519"/>
            <a:ext cx="10515600" cy="5270569"/>
          </a:xfrm>
        </p:spPr>
        <p:txBody>
          <a:bodyPr/>
          <a:lstStyle/>
          <a:p>
            <a:pPr marL="342900" indent="-342900">
              <a:spcBef>
                <a:spcPts val="800"/>
              </a:spcBef>
              <a:spcAft>
                <a:spcPts val="800"/>
              </a:spcAft>
              <a:buFont typeface="Arial" panose="020B0604020202020204" pitchFamily="34" charset="0"/>
              <a:buChar char="•"/>
            </a:pPr>
            <a:r>
              <a:rPr lang="en-US" sz="1800" dirty="0"/>
              <a:t>Join us in celebrating World Financial Planning Day on 9 October! Check out activities in your area and around the world at: </a:t>
            </a:r>
            <a:r>
              <a:rPr lang="en-US" sz="1800" dirty="0">
                <a:solidFill>
                  <a:srgbClr val="00ACD4"/>
                </a:solidFill>
                <a:hlinkClick r:id="rId2">
                  <a:extLst>
                    <a:ext uri="{A12FA001-AC4F-418D-AE19-62706E023703}">
                      <ahyp:hlinkClr xmlns:ahyp="http://schemas.microsoft.com/office/drawing/2018/hyperlinkcolor" val="tx"/>
                    </a:ext>
                  </a:extLst>
                </a:hlinkClick>
              </a:rPr>
              <a:t>https://worldfpday.org/global-events/</a:t>
            </a:r>
            <a:r>
              <a:rPr lang="en-US" sz="1800" dirty="0"/>
              <a:t>.</a:t>
            </a:r>
            <a:r>
              <a:rPr lang="en-US" sz="1800" dirty="0">
                <a:solidFill>
                  <a:srgbClr val="00ACD4"/>
                </a:solidFill>
              </a:rPr>
              <a:t> </a:t>
            </a:r>
          </a:p>
          <a:p>
            <a:pPr marL="342900" indent="-342900">
              <a:spcBef>
                <a:spcPts val="800"/>
              </a:spcBef>
              <a:spcAft>
                <a:spcPts val="800"/>
              </a:spcAft>
              <a:buFont typeface="Arial" panose="020B0604020202020204" pitchFamily="34" charset="0"/>
              <a:buChar char="•"/>
            </a:pPr>
            <a:r>
              <a:rPr lang="en-US" sz="1800" dirty="0"/>
              <a:t>Today, as we celebrate World Financial Planning Day, we encourage you to take charge of your financial future with the help of a financial planner. Connect with a CFP professional to begin your journey to financial freedom: &lt;&lt;</a:t>
            </a:r>
            <a:r>
              <a:rPr lang="en-US" sz="1800" dirty="0">
                <a:highlight>
                  <a:srgbClr val="FFFF00"/>
                </a:highlight>
              </a:rPr>
              <a:t>Link to your CFP professional directory</a:t>
            </a:r>
            <a:r>
              <a:rPr lang="en-US" sz="1800" dirty="0"/>
              <a:t>&gt;&gt;</a:t>
            </a:r>
          </a:p>
          <a:p>
            <a:pPr marL="342900" marR="0" indent="-342900">
              <a:lnSpc>
                <a:spcPct val="115000"/>
              </a:lnSpc>
              <a:spcBef>
                <a:spcPts val="800"/>
              </a:spcBef>
              <a:spcAft>
                <a:spcPts val="800"/>
              </a:spcAft>
              <a:buFont typeface="Arial" panose="020B0604020202020204" pitchFamily="34" charset="0"/>
              <a:buChar char="•"/>
            </a:pPr>
            <a:r>
              <a:rPr lang="en-US" sz="1800" i="1" dirty="0"/>
              <a:t>‘Live your today, plan your tomorrow</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i="1" dirty="0"/>
              <a:t>’ </a:t>
            </a:r>
            <a:r>
              <a:rPr lang="en-US" sz="1800" dirty="0"/>
              <a:t>by discovering how a financial plan can help you feel more confident and in control, stay on track with your goals, and balance the needs of today with your dreams for tomorrow. Learn more at </a:t>
            </a:r>
            <a:r>
              <a:rPr lang="en-US" sz="1800" dirty="0">
                <a:solidFill>
                  <a:srgbClr val="00ACD4"/>
                </a:solidFill>
                <a:hlinkClick r:id="rId3">
                  <a:extLst>
                    <a:ext uri="{A12FA001-AC4F-418D-AE19-62706E023703}">
                      <ahyp:hlinkClr xmlns:ahyp="http://schemas.microsoft.com/office/drawing/2018/hyperlinkcolor" val="tx"/>
                    </a:ext>
                  </a:extLst>
                </a:hlinkClick>
              </a:rPr>
              <a:t>worldfpday.org</a:t>
            </a:r>
            <a:r>
              <a:rPr lang="en-US" sz="1800" dirty="0"/>
              <a:t>. </a:t>
            </a:r>
          </a:p>
          <a:p>
            <a:pPr marL="342900" marR="0" indent="-342900">
              <a:lnSpc>
                <a:spcPct val="115000"/>
              </a:lnSpc>
              <a:spcBef>
                <a:spcPts val="800"/>
              </a:spcBef>
              <a:spcAft>
                <a:spcPts val="800"/>
              </a:spcAft>
              <a:buFont typeface="Arial" panose="020B0604020202020204" pitchFamily="34" charset="0"/>
              <a:buChar char="•"/>
            </a:pPr>
            <a:r>
              <a:rPr lang="en-US" sz="1800" dirty="0"/>
              <a:t>People who work with a financial planner report a better quality of life. </a:t>
            </a:r>
            <a:r>
              <a:rPr lang="en-US" sz="1800" dirty="0">
                <a:solidFill>
                  <a:srgbClr val="00ACD4"/>
                </a:solidFill>
                <a:hlinkClick r:id="rId4">
                  <a:extLst>
                    <a:ext uri="{A12FA001-AC4F-418D-AE19-62706E023703}">
                      <ahyp:hlinkClr xmlns:ahyp="http://schemas.microsoft.com/office/drawing/2018/hyperlinkcolor" val="tx"/>
                    </a:ext>
                  </a:extLst>
                </a:hlinkClick>
              </a:rPr>
              <a:t>Learn more</a:t>
            </a:r>
            <a:r>
              <a:rPr lang="en-US" sz="1800" dirty="0">
                <a:solidFill>
                  <a:srgbClr val="00ACD4"/>
                </a:solidFill>
              </a:rPr>
              <a:t> </a:t>
            </a:r>
            <a:r>
              <a:rPr lang="en-US" sz="1800" dirty="0"/>
              <a:t>about research with over 15,000 individuals in 15 territories on the value of financial planning and discover how financial planning can help you. </a:t>
            </a:r>
          </a:p>
          <a:p>
            <a:pPr marL="342900" marR="0" indent="-342900">
              <a:lnSpc>
                <a:spcPct val="115000"/>
              </a:lnSpc>
              <a:spcBef>
                <a:spcPts val="800"/>
              </a:spcBef>
              <a:spcAft>
                <a:spcPts val="800"/>
              </a:spcAft>
              <a:buFont typeface="Arial" panose="020B0604020202020204" pitchFamily="34" charset="0"/>
              <a:buChar char="•"/>
            </a:pPr>
            <a:r>
              <a:rPr lang="en-US" sz="1800" dirty="0"/>
              <a:t>Today is World Financial Planning Day! Hear from key stakeholders in the global financial planning profession on the importance of financial planning. &lt;&lt;</a:t>
            </a:r>
            <a:r>
              <a:rPr lang="en-US" sz="1800" dirty="0">
                <a:highlight>
                  <a:srgbClr val="FFFF00"/>
                </a:highlight>
              </a:rPr>
              <a:t>Link to WFPD chief executives video</a:t>
            </a:r>
            <a:r>
              <a:rPr lang="en-US" sz="1800" dirty="0"/>
              <a:t>&gt;&gt;</a:t>
            </a:r>
            <a:endParaRPr lang="en-US" sz="2000" dirty="0"/>
          </a:p>
        </p:txBody>
      </p:sp>
      <p:sp>
        <p:nvSpPr>
          <p:cNvPr id="4" name="Slide Number Placeholder 3">
            <a:extLst>
              <a:ext uri="{FF2B5EF4-FFF2-40B4-BE49-F238E27FC236}">
                <a16:creationId xmlns:a16="http://schemas.microsoft.com/office/drawing/2014/main" id="{4CD9884C-6FF6-78FE-3823-268FD30DFFB8}"/>
              </a:ext>
            </a:extLst>
          </p:cNvPr>
          <p:cNvSpPr>
            <a:spLocks noGrp="1"/>
          </p:cNvSpPr>
          <p:nvPr>
            <p:ph type="sldNum" sz="quarter" idx="4"/>
          </p:nvPr>
        </p:nvSpPr>
        <p:spPr/>
        <p:txBody>
          <a:bodyPr/>
          <a:lstStyle/>
          <a:p>
            <a:fld id="{2DF82FAA-A2BF-45DE-8144-A32C029355AD}" type="slidenum">
              <a:rPr lang="en-US" smtClean="0"/>
              <a:pPr/>
              <a:t>9</a:t>
            </a:fld>
            <a:endParaRPr lang="en-US" dirty="0"/>
          </a:p>
        </p:txBody>
      </p:sp>
    </p:spTree>
    <p:extLst>
      <p:ext uri="{BB962C8B-B14F-4D97-AF65-F5344CB8AC3E}">
        <p14:creationId xmlns:p14="http://schemas.microsoft.com/office/powerpoint/2010/main" val="374828669"/>
      </p:ext>
    </p:extLst>
  </p:cSld>
  <p:clrMapOvr>
    <a:masterClrMapping/>
  </p:clrMapOvr>
</p:sld>
</file>

<file path=ppt/theme/theme1.xml><?xml version="1.0" encoding="utf-8"?>
<a:theme xmlns:a="http://schemas.openxmlformats.org/drawingml/2006/main" name="Cover">
  <a:themeElements>
    <a:clrScheme name="FPSB 1">
      <a:dk1>
        <a:srgbClr val="000000"/>
      </a:dk1>
      <a:lt1>
        <a:srgbClr val="FFFFFF"/>
      </a:lt1>
      <a:dk2>
        <a:srgbClr val="004990"/>
      </a:dk2>
      <a:lt2>
        <a:srgbClr val="EFEEEE"/>
      </a:lt2>
      <a:accent1>
        <a:srgbClr val="C0C1C2"/>
      </a:accent1>
      <a:accent2>
        <a:srgbClr val="00ACD3"/>
      </a:accent2>
      <a:accent3>
        <a:srgbClr val="F0532C"/>
      </a:accent3>
      <a:accent4>
        <a:srgbClr val="00A881"/>
      </a:accent4>
      <a:accent5>
        <a:srgbClr val="93268F"/>
      </a:accent5>
      <a:accent6>
        <a:srgbClr val="00499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spcAft>
            <a:spcPts val="600"/>
          </a:spcAft>
          <a:defRPr sz="2000" dirty="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230000_tmp_FPSB_PowerPoint" id="{94EA63FE-EFD9-404E-BF57-DFD71B3ED9AF}" vid="{C9C4A1B6-30F3-4161-8D50-E6F8084309A9}"/>
    </a:ext>
  </a:extLst>
</a:theme>
</file>

<file path=ppt/theme/theme2.xml><?xml version="1.0" encoding="utf-8"?>
<a:theme xmlns:a="http://schemas.openxmlformats.org/drawingml/2006/main" name="Dividers">
  <a:themeElements>
    <a:clrScheme name="FPSB 1">
      <a:dk1>
        <a:srgbClr val="000000"/>
      </a:dk1>
      <a:lt1>
        <a:srgbClr val="FFFFFF"/>
      </a:lt1>
      <a:dk2>
        <a:srgbClr val="004990"/>
      </a:dk2>
      <a:lt2>
        <a:srgbClr val="EFEEEE"/>
      </a:lt2>
      <a:accent1>
        <a:srgbClr val="C0C1C2"/>
      </a:accent1>
      <a:accent2>
        <a:srgbClr val="00ACD3"/>
      </a:accent2>
      <a:accent3>
        <a:srgbClr val="F0532C"/>
      </a:accent3>
      <a:accent4>
        <a:srgbClr val="00A881"/>
      </a:accent4>
      <a:accent5>
        <a:srgbClr val="93268F"/>
      </a:accent5>
      <a:accent6>
        <a:srgbClr val="00499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spcAft>
            <a:spcPts val="600"/>
          </a:spcAft>
          <a:defRPr sz="2000" dirty="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230000_tmp_FPSB_PowerPoint" id="{94EA63FE-EFD9-404E-BF57-DFD71B3ED9AF}" vid="{1137E7CA-60D5-4289-934A-0E3A90E728A0}"/>
    </a:ext>
  </a:extLst>
</a:theme>
</file>

<file path=ppt/theme/theme3.xml><?xml version="1.0" encoding="utf-8"?>
<a:theme xmlns:a="http://schemas.openxmlformats.org/drawingml/2006/main" name="Basic Content">
  <a:themeElements>
    <a:clrScheme name="FPSB_Final">
      <a:dk1>
        <a:srgbClr val="000000"/>
      </a:dk1>
      <a:lt1>
        <a:srgbClr val="FFFFFF"/>
      </a:lt1>
      <a:dk2>
        <a:srgbClr val="004990"/>
      </a:dk2>
      <a:lt2>
        <a:srgbClr val="EFEEEE"/>
      </a:lt2>
      <a:accent1>
        <a:srgbClr val="004990"/>
      </a:accent1>
      <a:accent2>
        <a:srgbClr val="00ACD3"/>
      </a:accent2>
      <a:accent3>
        <a:srgbClr val="F0532C"/>
      </a:accent3>
      <a:accent4>
        <a:srgbClr val="00A881"/>
      </a:accent4>
      <a:accent5>
        <a:srgbClr val="93268F"/>
      </a:accent5>
      <a:accent6>
        <a:srgbClr val="C0C1C2"/>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spcAft>
            <a:spcPts val="600"/>
          </a:spcAft>
          <a:defRPr sz="2000" dirty="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230000_tmp_FPSB_PowerPoint" id="{94EA63FE-EFD9-404E-BF57-DFD71B3ED9AF}" vid="{9B6A702D-969F-4BD4-8E9E-FEDA59DC9AE7}"/>
    </a:ext>
  </a:extLst>
</a:theme>
</file>

<file path=ppt/theme/theme4.xml><?xml version="1.0" encoding="utf-8"?>
<a:theme xmlns:a="http://schemas.openxmlformats.org/drawingml/2006/main" name="Galleries">
  <a:themeElements>
    <a:clrScheme name="FPSB 1">
      <a:dk1>
        <a:srgbClr val="000000"/>
      </a:dk1>
      <a:lt1>
        <a:srgbClr val="FFFFFF"/>
      </a:lt1>
      <a:dk2>
        <a:srgbClr val="004990"/>
      </a:dk2>
      <a:lt2>
        <a:srgbClr val="EFEEEE"/>
      </a:lt2>
      <a:accent1>
        <a:srgbClr val="C0C1C2"/>
      </a:accent1>
      <a:accent2>
        <a:srgbClr val="00ACD3"/>
      </a:accent2>
      <a:accent3>
        <a:srgbClr val="F0532C"/>
      </a:accent3>
      <a:accent4>
        <a:srgbClr val="00A881"/>
      </a:accent4>
      <a:accent5>
        <a:srgbClr val="93268F"/>
      </a:accent5>
      <a:accent6>
        <a:srgbClr val="00499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spcAft>
            <a:spcPts val="600"/>
          </a:spcAft>
          <a:defRPr sz="2000" dirty="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230000_tmp_FPSB_PowerPoint" id="{94EA63FE-EFD9-404E-BF57-DFD71B3ED9AF}" vid="{B0FFB36A-C349-4FE3-8D8B-2271CADEFED7}"/>
    </a:ext>
  </a:extLst>
</a:theme>
</file>

<file path=ppt/theme/theme5.xml><?xml version="1.0" encoding="utf-8"?>
<a:theme xmlns:a="http://schemas.openxmlformats.org/drawingml/2006/main" name="Additional Layouts">
  <a:themeElements>
    <a:clrScheme name="FPSB 1">
      <a:dk1>
        <a:srgbClr val="000000"/>
      </a:dk1>
      <a:lt1>
        <a:srgbClr val="FFFFFF"/>
      </a:lt1>
      <a:dk2>
        <a:srgbClr val="004990"/>
      </a:dk2>
      <a:lt2>
        <a:srgbClr val="EFEEEE"/>
      </a:lt2>
      <a:accent1>
        <a:srgbClr val="C0C1C2"/>
      </a:accent1>
      <a:accent2>
        <a:srgbClr val="00ACD3"/>
      </a:accent2>
      <a:accent3>
        <a:srgbClr val="F0532C"/>
      </a:accent3>
      <a:accent4>
        <a:srgbClr val="00A881"/>
      </a:accent4>
      <a:accent5>
        <a:srgbClr val="93268F"/>
      </a:accent5>
      <a:accent6>
        <a:srgbClr val="00499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spcAft>
            <a:spcPts val="600"/>
          </a:spcAft>
          <a:defRPr sz="2000" dirty="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230000_tmp_FPSB_PowerPoint" id="{94EA63FE-EFD9-404E-BF57-DFD71B3ED9AF}" vid="{68CC09F4-034F-430D-A171-B6CAC4DF4D2E}"/>
    </a:ext>
  </a:extLst>
</a:theme>
</file>

<file path=ppt/theme/theme6.xml><?xml version="1.0" encoding="utf-8"?>
<a:theme xmlns:a="http://schemas.openxmlformats.org/drawingml/2006/main" name="Bios">
  <a:themeElements>
    <a:clrScheme name="FPSB 1">
      <a:dk1>
        <a:srgbClr val="000000"/>
      </a:dk1>
      <a:lt1>
        <a:srgbClr val="FFFFFF"/>
      </a:lt1>
      <a:dk2>
        <a:srgbClr val="004990"/>
      </a:dk2>
      <a:lt2>
        <a:srgbClr val="EFEEEE"/>
      </a:lt2>
      <a:accent1>
        <a:srgbClr val="C0C1C2"/>
      </a:accent1>
      <a:accent2>
        <a:srgbClr val="00ACD3"/>
      </a:accent2>
      <a:accent3>
        <a:srgbClr val="F0532C"/>
      </a:accent3>
      <a:accent4>
        <a:srgbClr val="00A881"/>
      </a:accent4>
      <a:accent5>
        <a:srgbClr val="93268F"/>
      </a:accent5>
      <a:accent6>
        <a:srgbClr val="00499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spcAft>
            <a:spcPts val="600"/>
          </a:spcAft>
          <a:defRPr sz="2000" dirty="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230000_tmp_FPSB_PowerPoint" id="{94EA63FE-EFD9-404E-BF57-DFD71B3ED9AF}" vid="{835A1E37-6491-43D5-AB46-2FCDDFB2DC31}"/>
    </a:ext>
  </a:extLst>
</a:theme>
</file>

<file path=ppt/theme/theme7.xml><?xml version="1.0" encoding="utf-8"?>
<a:theme xmlns:a="http://schemas.openxmlformats.org/drawingml/2006/main" name="Back Cover">
  <a:themeElements>
    <a:clrScheme name="FPSB 1">
      <a:dk1>
        <a:srgbClr val="000000"/>
      </a:dk1>
      <a:lt1>
        <a:srgbClr val="FFFFFF"/>
      </a:lt1>
      <a:dk2>
        <a:srgbClr val="004990"/>
      </a:dk2>
      <a:lt2>
        <a:srgbClr val="EFEEEE"/>
      </a:lt2>
      <a:accent1>
        <a:srgbClr val="C0C1C2"/>
      </a:accent1>
      <a:accent2>
        <a:srgbClr val="00ACD3"/>
      </a:accent2>
      <a:accent3>
        <a:srgbClr val="F0532C"/>
      </a:accent3>
      <a:accent4>
        <a:srgbClr val="00A881"/>
      </a:accent4>
      <a:accent5>
        <a:srgbClr val="93268F"/>
      </a:accent5>
      <a:accent6>
        <a:srgbClr val="00499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spcAft>
            <a:spcPts val="600"/>
          </a:spcAft>
          <a:defRPr sz="2000" dirty="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230000_tmp_FPSB_PowerPoint" id="{94EA63FE-EFD9-404E-BF57-DFD71B3ED9AF}" vid="{F106712C-A431-4C0D-9F6F-8F4BA5AB87FB}"/>
    </a:ext>
  </a:extLst>
</a:theme>
</file>

<file path=ppt/theme/theme8.xml><?xml version="1.0" encoding="utf-8"?>
<a:theme xmlns:a="http://schemas.openxmlformats.org/drawingml/2006/main" name="1_Basic Content">
  <a:themeElements>
    <a:clrScheme name="FPSB_Final">
      <a:dk1>
        <a:srgbClr val="000000"/>
      </a:dk1>
      <a:lt1>
        <a:srgbClr val="FFFFFF"/>
      </a:lt1>
      <a:dk2>
        <a:srgbClr val="004990"/>
      </a:dk2>
      <a:lt2>
        <a:srgbClr val="EFEEEE"/>
      </a:lt2>
      <a:accent1>
        <a:srgbClr val="004990"/>
      </a:accent1>
      <a:accent2>
        <a:srgbClr val="00ACD3"/>
      </a:accent2>
      <a:accent3>
        <a:srgbClr val="F0532C"/>
      </a:accent3>
      <a:accent4>
        <a:srgbClr val="00A881"/>
      </a:accent4>
      <a:accent5>
        <a:srgbClr val="93268F"/>
      </a:accent5>
      <a:accent6>
        <a:srgbClr val="C0C1C2"/>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spcAft>
            <a:spcPts val="600"/>
          </a:spcAft>
          <a:defRPr sz="2000" dirty="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FPSB-PPT-Template_v4" id="{D6B2EAAA-F74D-2A4E-8282-9E32D97BA549}" vid="{B1223372-DB28-AD46-9049-BBF7BFB3FCA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aefd50-9e0d-46a9-ae59-193adc04ea07" xsi:nil="true"/>
    <lcf76f155ced4ddcb4097134ff3c332f xmlns="8a408f21-9549-4bd3-8867-5d9df36487ac">
      <Terms xmlns="http://schemas.microsoft.com/office/infopath/2007/PartnerControls"/>
    </lcf76f155ced4ddcb4097134ff3c332f>
    <SharedWithUsers xmlns="e1aefd50-9e0d-46a9-ae59-193adc04ea07">
      <UserInfo>
        <DisplayName>Dante De Gori</DisplayName>
        <AccountId>352</AccountId>
        <AccountType/>
      </UserInfo>
      <UserInfo>
        <DisplayName>Sara White</DisplayName>
        <AccountId>82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DCA3BC8077DC42969FD314882EE6C2" ma:contentTypeVersion="20" ma:contentTypeDescription="Create a new document." ma:contentTypeScope="" ma:versionID="35228c2a0efcfe9ddec7fad359e37e92">
  <xsd:schema xmlns:xsd="http://www.w3.org/2001/XMLSchema" xmlns:xs="http://www.w3.org/2001/XMLSchema" xmlns:p="http://schemas.microsoft.com/office/2006/metadata/properties" xmlns:ns2="8a408f21-9549-4bd3-8867-5d9df36487ac" xmlns:ns3="e1aefd50-9e0d-46a9-ae59-193adc04ea07" targetNamespace="http://schemas.microsoft.com/office/2006/metadata/properties" ma:root="true" ma:fieldsID="5dd8088cb2d62557bcfffe8467478cb2" ns2:_="" ns3:_="">
    <xsd:import namespace="8a408f21-9549-4bd3-8867-5d9df36487ac"/>
    <xsd:import namespace="e1aefd50-9e0d-46a9-ae59-193adc04ea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TaxCatchAll"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08f21-9549-4bd3-8867-5d9df36487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e98f8e-3b40-4ec3-9d96-1094ce83a97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aefd50-9e0d-46a9-ae59-193adc04ea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68045c0-f763-4b7f-b803-99a88d36fa7a}" ma:internalName="TaxCatchAll" ma:showField="CatchAllData" ma:web="e1aefd50-9e0d-46a9-ae59-193adc04ea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2FBBDC-EB2E-4B99-9D47-5CF92220EA72}">
  <ds:schemaRefs>
    <ds:schemaRef ds:uri="8a408f21-9549-4bd3-8867-5d9df36487ac"/>
    <ds:schemaRef ds:uri="e1aefd50-9e0d-46a9-ae59-193adc04ea0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7B4E2CC-C92C-4A6C-8A3C-ED607AE380CA}">
  <ds:schemaRefs>
    <ds:schemaRef ds:uri="http://schemas.microsoft.com/sharepoint/v3/contenttype/forms"/>
  </ds:schemaRefs>
</ds:datastoreItem>
</file>

<file path=customXml/itemProps3.xml><?xml version="1.0" encoding="utf-8"?>
<ds:datastoreItem xmlns:ds="http://schemas.openxmlformats.org/officeDocument/2006/customXml" ds:itemID="{0D56F9FA-93CA-4290-AFC9-8F3D248AF3D5}">
  <ds:schemaRefs>
    <ds:schemaRef ds:uri="8a408f21-9549-4bd3-8867-5d9df36487ac"/>
    <ds:schemaRef ds:uri="e1aefd50-9e0d-46a9-ae59-193adc04ea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2676</TotalTime>
  <Words>1016</Words>
  <Application>Microsoft Office PowerPoint</Application>
  <PresentationFormat>Widescreen</PresentationFormat>
  <Paragraphs>63</Paragraphs>
  <Slides>9</Slides>
  <Notes>0</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9</vt:i4>
      </vt:variant>
    </vt:vector>
  </HeadingPairs>
  <TitlesOfParts>
    <vt:vector size="20" baseType="lpstr">
      <vt:lpstr>Aptos</vt:lpstr>
      <vt:lpstr>Arial</vt:lpstr>
      <vt:lpstr>Calibri</vt:lpstr>
      <vt:lpstr>Cover</vt:lpstr>
      <vt:lpstr>Dividers</vt:lpstr>
      <vt:lpstr>Basic Content</vt:lpstr>
      <vt:lpstr>Galleries</vt:lpstr>
      <vt:lpstr>Additional Layouts</vt:lpstr>
      <vt:lpstr>Bios</vt:lpstr>
      <vt:lpstr>Back Cover</vt:lpstr>
      <vt:lpstr>1_Basic Content</vt:lpstr>
      <vt:lpstr>PowerPoint Presentation</vt:lpstr>
      <vt:lpstr>World Financial Planning Day</vt:lpstr>
      <vt:lpstr>Key benefits of financial planning</vt:lpstr>
      <vt:lpstr>Research has shown…</vt:lpstr>
      <vt:lpstr>Value of CFP professionals</vt:lpstr>
      <vt:lpstr>Value of CFP professionals</vt:lpstr>
      <vt:lpstr>What is financial planning?</vt:lpstr>
      <vt:lpstr>Code of Ethics</vt:lpstr>
      <vt:lpstr>Call to actions…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Zadro Agency</dc:creator>
  <cp:keywords/>
  <dc:description/>
  <cp:lastModifiedBy>Ryanne Harrah</cp:lastModifiedBy>
  <cp:revision>41</cp:revision>
  <dcterms:created xsi:type="dcterms:W3CDTF">2023-05-17T00:19:17Z</dcterms:created>
  <dcterms:modified xsi:type="dcterms:W3CDTF">2024-07-29T18:53:47Z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0x0101009CDCA3BC8077DC42969FD314882EE6C2</vt:lpwstr>
  </property>
  <property fmtid="{D5CDD505-2E9C-101B-9397-08002B2CF9AE}" pid="3" name="MediaServiceImageTags">
    <vt:lpwstr/>
  </property>
</Properties>
</file>