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35" r:id="rId5"/>
    <p:sldMasterId id="2147483995" r:id="rId6"/>
    <p:sldMasterId id="2147483787" r:id="rId7"/>
    <p:sldMasterId id="2147483839" r:id="rId8"/>
    <p:sldMasterId id="2147483891" r:id="rId9"/>
    <p:sldMasterId id="2147483943" r:id="rId10"/>
    <p:sldMasterId id="2147484034" r:id="rId11"/>
  </p:sldMasterIdLst>
  <p:notesMasterIdLst>
    <p:notesMasterId r:id="rId20"/>
  </p:notesMasterIdLst>
  <p:sldIdLst>
    <p:sldId id="2147471475" r:id="rId12"/>
    <p:sldId id="2147471476" r:id="rId13"/>
    <p:sldId id="2147471477" r:id="rId14"/>
    <p:sldId id="2147471478" r:id="rId15"/>
    <p:sldId id="2147471479" r:id="rId16"/>
    <p:sldId id="2147471480" r:id="rId17"/>
    <p:sldId id="2147471481" r:id="rId18"/>
    <p:sldId id="214747148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slides" id="{A6D5F90D-A8AB-814C-B53A-7A303A695A41}">
          <p14:sldIdLst>
            <p14:sldId id="2147471475"/>
            <p14:sldId id="2147471476"/>
            <p14:sldId id="2147471477"/>
            <p14:sldId id="2147471478"/>
            <p14:sldId id="2147471479"/>
            <p14:sldId id="2147471480"/>
            <p14:sldId id="2147471481"/>
            <p14:sldId id="21474714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4A47180-BDB9-FD01-4E73-8732AFB18CB9}" name="Christie Searls" initials="CS" userId="S::csearls@fpsb.org::ff6eb436-d2d2-422b-93f3-cc8ba152b8cf" providerId="AD"/>
  <p188:author id="{79F8A5C3-9392-E943-CFC9-B041554C22BD}" name="Elle Manton" initials="EM" userId="S::emanton@fpsb.org::d9d694fa-797c-41e2-84a4-48649f3bd34a" providerId="AD"/>
  <p188:author id="{16EDD3D7-18DF-DEE6-F87D-E48FCCA696B2}" name="Sara White" initials="SW" userId="S::swhite@fpsb.org::4909766c-bab3-48e1-b5a3-605ba955969f" providerId="AD"/>
  <p188:author id="{CC4D37F3-32FE-0CD2-44B7-9F2D037D0AE1}" name="Ryanne Harrah" initials="RH" userId="S::rharrah@fpsb.org::4e323fa8-9a2e-45f0-b4bd-8415ce4b16b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CD4"/>
    <a:srgbClr val="004990"/>
    <a:srgbClr val="F0532D"/>
    <a:srgbClr val="C0C1C2"/>
    <a:srgbClr val="002CAD"/>
    <a:srgbClr val="F0BD3E"/>
    <a:srgbClr val="387677"/>
    <a:srgbClr val="025253"/>
    <a:srgbClr val="085453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3C19A4-2E4B-76D8-734C-8438707A7100}" v="25" dt="2024-08-08T04:50:47.680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Light Style 3 –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–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4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e Manton" userId="S::emanton@fpsb.org::d9d694fa-797c-41e2-84a4-48649f3bd34a" providerId="AD" clId="Web-{6D3C19A4-2E4B-76D8-734C-8438707A7100}"/>
    <pc:docChg chg="modSld">
      <pc:chgData name="Elle Manton" userId="S::emanton@fpsb.org::d9d694fa-797c-41e2-84a4-48649f3bd34a" providerId="AD" clId="Web-{6D3C19A4-2E4B-76D8-734C-8438707A7100}" dt="2024-08-08T04:50:47.680" v="20" actId="1076"/>
      <pc:docMkLst>
        <pc:docMk/>
      </pc:docMkLst>
      <pc:sldChg chg="addSp delSp modSp">
        <pc:chgData name="Elle Manton" userId="S::emanton@fpsb.org::d9d694fa-797c-41e2-84a4-48649f3bd34a" providerId="AD" clId="Web-{6D3C19A4-2E4B-76D8-734C-8438707A7100}" dt="2024-08-08T04:50:47.680" v="20" actId="1076"/>
        <pc:sldMkLst>
          <pc:docMk/>
          <pc:sldMk cId="4258451561" sldId="2147471475"/>
        </pc:sldMkLst>
        <pc:spChg chg="mod">
          <ac:chgData name="Elle Manton" userId="S::emanton@fpsb.org::d9d694fa-797c-41e2-84a4-48649f3bd34a" providerId="AD" clId="Web-{6D3C19A4-2E4B-76D8-734C-8438707A7100}" dt="2024-08-08T04:50:32.101" v="17" actId="1076"/>
          <ac:spMkLst>
            <pc:docMk/>
            <pc:sldMk cId="4258451561" sldId="2147471475"/>
            <ac:spMk id="3" creationId="{83253F09-CA72-70FD-21EC-2244BDFC7BDF}"/>
          </ac:spMkLst>
        </pc:spChg>
        <pc:spChg chg="mod">
          <ac:chgData name="Elle Manton" userId="S::emanton@fpsb.org::d9d694fa-797c-41e2-84a4-48649f3bd34a" providerId="AD" clId="Web-{6D3C19A4-2E4B-76D8-734C-8438707A7100}" dt="2024-08-08T04:50:34.898" v="18" actId="1076"/>
          <ac:spMkLst>
            <pc:docMk/>
            <pc:sldMk cId="4258451561" sldId="2147471475"/>
            <ac:spMk id="4" creationId="{AA5727BC-BB5E-2565-09C4-7DFA34F577FB}"/>
          </ac:spMkLst>
        </pc:spChg>
        <pc:spChg chg="mod">
          <ac:chgData name="Elle Manton" userId="S::emanton@fpsb.org::d9d694fa-797c-41e2-84a4-48649f3bd34a" providerId="AD" clId="Web-{6D3C19A4-2E4B-76D8-734C-8438707A7100}" dt="2024-08-08T04:50:38.289" v="19" actId="1076"/>
          <ac:spMkLst>
            <pc:docMk/>
            <pc:sldMk cId="4258451561" sldId="2147471475"/>
            <ac:spMk id="5" creationId="{14DEAAA3-F19A-3310-9F81-95B3A66EADB7}"/>
          </ac:spMkLst>
        </pc:spChg>
        <pc:spChg chg="add del mod">
          <ac:chgData name="Elle Manton" userId="S::emanton@fpsb.org::d9d694fa-797c-41e2-84a4-48649f3bd34a" providerId="AD" clId="Web-{6D3C19A4-2E4B-76D8-734C-8438707A7100}" dt="2024-08-08T04:47:48.746" v="1"/>
          <ac:spMkLst>
            <pc:docMk/>
            <pc:sldMk cId="4258451561" sldId="2147471475"/>
            <ac:spMk id="6" creationId="{FBFE1E6D-8F73-62A9-CF07-21DBCF4F110F}"/>
          </ac:spMkLst>
        </pc:spChg>
        <pc:spChg chg="add del mod">
          <ac:chgData name="Elle Manton" userId="S::emanton@fpsb.org::d9d694fa-797c-41e2-84a4-48649f3bd34a" providerId="AD" clId="Web-{6D3C19A4-2E4B-76D8-734C-8438707A7100}" dt="2024-08-08T04:48:58.157" v="3"/>
          <ac:spMkLst>
            <pc:docMk/>
            <pc:sldMk cId="4258451561" sldId="2147471475"/>
            <ac:spMk id="8" creationId="{CB5CF4AC-81C3-70B9-D977-644A3D05CF8B}"/>
          </ac:spMkLst>
        </pc:spChg>
        <pc:picChg chg="add del">
          <ac:chgData name="Elle Manton" userId="S::emanton@fpsb.org::d9d694fa-797c-41e2-84a4-48649f3bd34a" providerId="AD" clId="Web-{6D3C19A4-2E4B-76D8-734C-8438707A7100}" dt="2024-08-08T04:47:51.668" v="2"/>
          <ac:picMkLst>
            <pc:docMk/>
            <pc:sldMk cId="4258451561" sldId="2147471475"/>
            <ac:picMk id="9" creationId="{4C720D02-30C7-EA07-CA99-3185749EFE12}"/>
          </ac:picMkLst>
        </pc:picChg>
        <pc:picChg chg="add mod ord">
          <ac:chgData name="Elle Manton" userId="S::emanton@fpsb.org::d9d694fa-797c-41e2-84a4-48649f3bd34a" providerId="AD" clId="Web-{6D3C19A4-2E4B-76D8-734C-8438707A7100}" dt="2024-08-08T04:48:58.157" v="3"/>
          <ac:picMkLst>
            <pc:docMk/>
            <pc:sldMk cId="4258451561" sldId="2147471475"/>
            <ac:picMk id="10" creationId="{74614CA2-D480-CFF6-CA38-ED3DA0ADB437}"/>
          </ac:picMkLst>
        </pc:picChg>
        <pc:picChg chg="add mod">
          <ac:chgData name="Elle Manton" userId="S::emanton@fpsb.org::d9d694fa-797c-41e2-84a4-48649f3bd34a" providerId="AD" clId="Web-{6D3C19A4-2E4B-76D8-734C-8438707A7100}" dt="2024-08-08T04:50:47.680" v="20" actId="1076"/>
          <ac:picMkLst>
            <pc:docMk/>
            <pc:sldMk cId="4258451561" sldId="2147471475"/>
            <ac:picMk id="11" creationId="{58003A93-3725-0268-89E0-6288D6D53F08}"/>
          </ac:picMkLst>
        </pc:picChg>
      </pc:sldChg>
    </pc:docChg>
  </pc:docChgLst>
  <pc:docChgLst>
    <pc:chgData name="Ryanne Harrah" userId="4e323fa8-9a2e-45f0-b4bd-8415ce4b16bc" providerId="ADAL" clId="{CA52DBCD-9E6B-40B7-B6C4-24769B49AC1F}"/>
    <pc:docChg chg="undo redo custSel addSld delSld modSld sldOrd modMainMaster modSection">
      <pc:chgData name="Ryanne Harrah" userId="4e323fa8-9a2e-45f0-b4bd-8415ce4b16bc" providerId="ADAL" clId="{CA52DBCD-9E6B-40B7-B6C4-24769B49AC1F}" dt="2024-02-13T15:46:49.831" v="5193" actId="1076"/>
      <pc:docMkLst>
        <pc:docMk/>
      </pc:docMkLst>
      <pc:sldChg chg="modSp mod">
        <pc:chgData name="Ryanne Harrah" userId="4e323fa8-9a2e-45f0-b4bd-8415ce4b16bc" providerId="ADAL" clId="{CA52DBCD-9E6B-40B7-B6C4-24769B49AC1F}" dt="2024-01-31T21:47:25.496" v="3501" actId="1076"/>
        <pc:sldMkLst>
          <pc:docMk/>
          <pc:sldMk cId="3862362007" sldId="325"/>
        </pc:sldMkLst>
        <pc:spChg chg="mod">
          <ac:chgData name="Ryanne Harrah" userId="4e323fa8-9a2e-45f0-b4bd-8415ce4b16bc" providerId="ADAL" clId="{CA52DBCD-9E6B-40B7-B6C4-24769B49AC1F}" dt="2024-01-31T21:47:20.310" v="3500" actId="255"/>
          <ac:spMkLst>
            <pc:docMk/>
            <pc:sldMk cId="3862362007" sldId="325"/>
            <ac:spMk id="6" creationId="{489F3328-A08C-1C8A-BA92-B9731FE98F7C}"/>
          </ac:spMkLst>
        </pc:spChg>
        <pc:spChg chg="mod">
          <ac:chgData name="Ryanne Harrah" userId="4e323fa8-9a2e-45f0-b4bd-8415ce4b16bc" providerId="ADAL" clId="{CA52DBCD-9E6B-40B7-B6C4-24769B49AC1F}" dt="2024-01-31T21:47:25.496" v="3501" actId="1076"/>
          <ac:spMkLst>
            <pc:docMk/>
            <pc:sldMk cId="3862362007" sldId="325"/>
            <ac:spMk id="7" creationId="{9071D51D-7B45-C9CD-240F-D73A5ED16253}"/>
          </ac:spMkLst>
        </pc:spChg>
      </pc:sldChg>
      <pc:sldChg chg="del">
        <pc:chgData name="Ryanne Harrah" userId="4e323fa8-9a2e-45f0-b4bd-8415ce4b16bc" providerId="ADAL" clId="{CA52DBCD-9E6B-40B7-B6C4-24769B49AC1F}" dt="2024-01-31T21:39:40.687" v="3131" actId="2696"/>
        <pc:sldMkLst>
          <pc:docMk/>
          <pc:sldMk cId="333952553" sldId="461"/>
        </pc:sldMkLst>
      </pc:sldChg>
      <pc:sldChg chg="del ord">
        <pc:chgData name="Ryanne Harrah" userId="4e323fa8-9a2e-45f0-b4bd-8415ce4b16bc" providerId="ADAL" clId="{CA52DBCD-9E6B-40B7-B6C4-24769B49AC1F}" dt="2024-01-31T21:39:38.718" v="3130" actId="2696"/>
        <pc:sldMkLst>
          <pc:docMk/>
          <pc:sldMk cId="45075899" sldId="462"/>
        </pc:sldMkLst>
      </pc:sldChg>
      <pc:sldChg chg="modSp del mod ord">
        <pc:chgData name="Ryanne Harrah" userId="4e323fa8-9a2e-45f0-b4bd-8415ce4b16bc" providerId="ADAL" clId="{CA52DBCD-9E6B-40B7-B6C4-24769B49AC1F}" dt="2024-01-31T20:53:54.141" v="2244" actId="2696"/>
        <pc:sldMkLst>
          <pc:docMk/>
          <pc:sldMk cId="1694921648" sldId="463"/>
        </pc:sldMkLst>
        <pc:spChg chg="mod">
          <ac:chgData name="Ryanne Harrah" userId="4e323fa8-9a2e-45f0-b4bd-8415ce4b16bc" providerId="ADAL" clId="{CA52DBCD-9E6B-40B7-B6C4-24769B49AC1F}" dt="2024-01-31T20:50:07.810" v="2200" actId="20577"/>
          <ac:spMkLst>
            <pc:docMk/>
            <pc:sldMk cId="1694921648" sldId="463"/>
            <ac:spMk id="2" creationId="{B729CE53-9076-11D4-E1FE-C81D803A8493}"/>
          </ac:spMkLst>
        </pc:spChg>
      </pc:sldChg>
      <pc:sldChg chg="del">
        <pc:chgData name="Ryanne Harrah" userId="4e323fa8-9a2e-45f0-b4bd-8415ce4b16bc" providerId="ADAL" clId="{CA52DBCD-9E6B-40B7-B6C4-24769B49AC1F}" dt="2024-01-31T21:39:52.414" v="3132" actId="2696"/>
        <pc:sldMkLst>
          <pc:docMk/>
          <pc:sldMk cId="3888824089" sldId="468"/>
        </pc:sldMkLst>
      </pc:sldChg>
      <pc:sldChg chg="del ord">
        <pc:chgData name="Ryanne Harrah" userId="4e323fa8-9a2e-45f0-b4bd-8415ce4b16bc" providerId="ADAL" clId="{CA52DBCD-9E6B-40B7-B6C4-24769B49AC1F}" dt="2024-01-31T21:41:13.607" v="3141" actId="2696"/>
        <pc:sldMkLst>
          <pc:docMk/>
          <pc:sldMk cId="621017755" sldId="469"/>
        </pc:sldMkLst>
      </pc:sldChg>
      <pc:sldChg chg="del">
        <pc:chgData name="Ryanne Harrah" userId="4e323fa8-9a2e-45f0-b4bd-8415ce4b16bc" providerId="ADAL" clId="{CA52DBCD-9E6B-40B7-B6C4-24769B49AC1F}" dt="2024-01-31T21:46:10.195" v="3473" actId="2696"/>
        <pc:sldMkLst>
          <pc:docMk/>
          <pc:sldMk cId="2054322656" sldId="470"/>
        </pc:sldMkLst>
      </pc:sldChg>
      <pc:sldChg chg="del">
        <pc:chgData name="Ryanne Harrah" userId="4e323fa8-9a2e-45f0-b4bd-8415ce4b16bc" providerId="ADAL" clId="{CA52DBCD-9E6B-40B7-B6C4-24769B49AC1F}" dt="2024-01-31T21:46:08.183" v="3472" actId="2696"/>
        <pc:sldMkLst>
          <pc:docMk/>
          <pc:sldMk cId="2192441280" sldId="471"/>
        </pc:sldMkLst>
      </pc:sldChg>
      <pc:sldChg chg="modSp del mod ord">
        <pc:chgData name="Ryanne Harrah" userId="4e323fa8-9a2e-45f0-b4bd-8415ce4b16bc" providerId="ADAL" clId="{CA52DBCD-9E6B-40B7-B6C4-24769B49AC1F}" dt="2024-01-31T21:50:56.886" v="3521" actId="2696"/>
        <pc:sldMkLst>
          <pc:docMk/>
          <pc:sldMk cId="1343069669" sldId="472"/>
        </pc:sldMkLst>
        <pc:spChg chg="mod">
          <ac:chgData name="Ryanne Harrah" userId="4e323fa8-9a2e-45f0-b4bd-8415ce4b16bc" providerId="ADAL" clId="{CA52DBCD-9E6B-40B7-B6C4-24769B49AC1F}" dt="2024-01-31T21:50:52.579" v="3520" actId="255"/>
          <ac:spMkLst>
            <pc:docMk/>
            <pc:sldMk cId="1343069669" sldId="472"/>
            <ac:spMk id="2" creationId="{BE489D81-58E3-CAD1-55A8-3EB855706222}"/>
          </ac:spMkLst>
        </pc:spChg>
      </pc:sldChg>
      <pc:sldChg chg="del">
        <pc:chgData name="Ryanne Harrah" userId="4e323fa8-9a2e-45f0-b4bd-8415ce4b16bc" providerId="ADAL" clId="{CA52DBCD-9E6B-40B7-B6C4-24769B49AC1F}" dt="2024-01-31T21:46:12.069" v="3474" actId="2696"/>
        <pc:sldMkLst>
          <pc:docMk/>
          <pc:sldMk cId="1097522196" sldId="2147471449"/>
        </pc:sldMkLst>
      </pc:sldChg>
      <pc:sldChg chg="addSp delSp modSp new del mod ord modClrScheme chgLayout">
        <pc:chgData name="Ryanne Harrah" userId="4e323fa8-9a2e-45f0-b4bd-8415ce4b16bc" providerId="ADAL" clId="{CA52DBCD-9E6B-40B7-B6C4-24769B49AC1F}" dt="2024-02-07T18:18:40.088" v="5178" actId="2696"/>
        <pc:sldMkLst>
          <pc:docMk/>
          <pc:sldMk cId="3344654561" sldId="2147471450"/>
        </pc:sldMkLst>
        <pc:spChg chg="mod">
          <ac:chgData name="Ryanne Harrah" userId="4e323fa8-9a2e-45f0-b4bd-8415ce4b16bc" providerId="ADAL" clId="{CA52DBCD-9E6B-40B7-B6C4-24769B49AC1F}" dt="2024-02-05T17:50:02.902" v="4502" actId="1076"/>
          <ac:spMkLst>
            <pc:docMk/>
            <pc:sldMk cId="3344654561" sldId="2147471450"/>
            <ac:spMk id="2" creationId="{7C68B7F4-8491-9CFC-A01A-BA85366537C5}"/>
          </ac:spMkLst>
        </pc:spChg>
        <pc:spChg chg="add del mod">
          <ac:chgData name="Ryanne Harrah" userId="4e323fa8-9a2e-45f0-b4bd-8415ce4b16bc" providerId="ADAL" clId="{CA52DBCD-9E6B-40B7-B6C4-24769B49AC1F}" dt="2024-02-05T17:49:41.803" v="4498" actId="26606"/>
          <ac:spMkLst>
            <pc:docMk/>
            <pc:sldMk cId="3344654561" sldId="2147471450"/>
            <ac:spMk id="3" creationId="{1B3796EF-1248-A50D-6532-E052949C2992}"/>
          </ac:spMkLst>
        </pc:spChg>
        <pc:spChg chg="mod">
          <ac:chgData name="Ryanne Harrah" userId="4e323fa8-9a2e-45f0-b4bd-8415ce4b16bc" providerId="ADAL" clId="{CA52DBCD-9E6B-40B7-B6C4-24769B49AC1F}" dt="2024-02-05T17:49:41.803" v="4498" actId="26606"/>
          <ac:spMkLst>
            <pc:docMk/>
            <pc:sldMk cId="3344654561" sldId="2147471450"/>
            <ac:spMk id="4" creationId="{1A13EA18-33A3-5A52-F294-8DF3E9707928}"/>
          </ac:spMkLst>
        </pc:spChg>
        <pc:graphicFrameChg chg="add del">
          <ac:chgData name="Ryanne Harrah" userId="4e323fa8-9a2e-45f0-b4bd-8415ce4b16bc" providerId="ADAL" clId="{CA52DBCD-9E6B-40B7-B6C4-24769B49AC1F}" dt="2024-02-05T17:49:33.450" v="4491" actId="26606"/>
          <ac:graphicFrameMkLst>
            <pc:docMk/>
            <pc:sldMk cId="3344654561" sldId="2147471450"/>
            <ac:graphicFrameMk id="6" creationId="{B2471DFB-4F64-428F-BAFB-A52C33AA4CBA}"/>
          </ac:graphicFrameMkLst>
        </pc:graphicFrameChg>
        <pc:graphicFrameChg chg="add del">
          <ac:chgData name="Ryanne Harrah" userId="4e323fa8-9a2e-45f0-b4bd-8415ce4b16bc" providerId="ADAL" clId="{CA52DBCD-9E6B-40B7-B6C4-24769B49AC1F}" dt="2024-02-05T17:49:36.559" v="4493" actId="26606"/>
          <ac:graphicFrameMkLst>
            <pc:docMk/>
            <pc:sldMk cId="3344654561" sldId="2147471450"/>
            <ac:graphicFrameMk id="8" creationId="{DDE67258-8FB9-CF1A-5E87-C4C794872341}"/>
          </ac:graphicFrameMkLst>
        </pc:graphicFrameChg>
        <pc:graphicFrameChg chg="add del">
          <ac:chgData name="Ryanne Harrah" userId="4e323fa8-9a2e-45f0-b4bd-8415ce4b16bc" providerId="ADAL" clId="{CA52DBCD-9E6B-40B7-B6C4-24769B49AC1F}" dt="2024-02-05T17:49:40.406" v="4495" actId="26606"/>
          <ac:graphicFrameMkLst>
            <pc:docMk/>
            <pc:sldMk cId="3344654561" sldId="2147471450"/>
            <ac:graphicFrameMk id="10" creationId="{B2471DFB-4F64-428F-BAFB-A52C33AA4CBA}"/>
          </ac:graphicFrameMkLst>
        </pc:graphicFrameChg>
        <pc:graphicFrameChg chg="add del">
          <ac:chgData name="Ryanne Harrah" userId="4e323fa8-9a2e-45f0-b4bd-8415ce4b16bc" providerId="ADAL" clId="{CA52DBCD-9E6B-40B7-B6C4-24769B49AC1F}" dt="2024-02-05T17:49:41.768" v="4497" actId="26606"/>
          <ac:graphicFrameMkLst>
            <pc:docMk/>
            <pc:sldMk cId="3344654561" sldId="2147471450"/>
            <ac:graphicFrameMk id="12" creationId="{7499D2AD-0E77-A602-B03F-A928BF9FC0E8}"/>
          </ac:graphicFrameMkLst>
        </pc:graphicFrameChg>
        <pc:graphicFrameChg chg="add mod">
          <ac:chgData name="Ryanne Harrah" userId="4e323fa8-9a2e-45f0-b4bd-8415ce4b16bc" providerId="ADAL" clId="{CA52DBCD-9E6B-40B7-B6C4-24769B49AC1F}" dt="2024-02-07T18:15:48.987" v="5120"/>
          <ac:graphicFrameMkLst>
            <pc:docMk/>
            <pc:sldMk cId="3344654561" sldId="2147471450"/>
            <ac:graphicFrameMk id="14" creationId="{B2471DFB-4F64-428F-BAFB-A52C33AA4CBA}"/>
          </ac:graphicFrameMkLst>
        </pc:graphicFrameChg>
      </pc:sldChg>
      <pc:sldChg chg="modSp new mod delCm">
        <pc:chgData name="Ryanne Harrah" userId="4e323fa8-9a2e-45f0-b4bd-8415ce4b16bc" providerId="ADAL" clId="{CA52DBCD-9E6B-40B7-B6C4-24769B49AC1F}" dt="2024-02-12T23:36:20.798" v="5187"/>
        <pc:sldMkLst>
          <pc:docMk/>
          <pc:sldMk cId="2249719606" sldId="2147471451"/>
        </pc:sldMkLst>
        <pc:spChg chg="mod">
          <ac:chgData name="Ryanne Harrah" userId="4e323fa8-9a2e-45f0-b4bd-8415ce4b16bc" providerId="ADAL" clId="{CA52DBCD-9E6B-40B7-B6C4-24769B49AC1F}" dt="2024-01-31T21:50:00.402" v="3507" actId="255"/>
          <ac:spMkLst>
            <pc:docMk/>
            <pc:sldMk cId="2249719606" sldId="2147471451"/>
            <ac:spMk id="2" creationId="{58430B6D-60AB-482B-9B84-6F73454EE440}"/>
          </ac:spMkLst>
        </pc:spChg>
        <pc:spChg chg="mod">
          <ac:chgData name="Ryanne Harrah" userId="4e323fa8-9a2e-45f0-b4bd-8415ce4b16bc" providerId="ADAL" clId="{CA52DBCD-9E6B-40B7-B6C4-24769B49AC1F}" dt="2024-01-31T20:48:44.150" v="2165" actId="20577"/>
          <ac:spMkLst>
            <pc:docMk/>
            <pc:sldMk cId="2249719606" sldId="2147471451"/>
            <ac:spMk id="3" creationId="{CA18A9E8-30A9-C0F1-66AE-537482A8D14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yanne Harrah" userId="4e323fa8-9a2e-45f0-b4bd-8415ce4b16bc" providerId="ADAL" clId="{CA52DBCD-9E6B-40B7-B6C4-24769B49AC1F}" dt="2024-02-12T23:36:20.798" v="5187"/>
              <pc2:cmMkLst xmlns:pc2="http://schemas.microsoft.com/office/powerpoint/2019/9/main/command">
                <pc:docMk/>
                <pc:sldMk cId="2249719606" sldId="2147471451"/>
                <pc2:cmMk id="{BA397A67-68E8-4B59-B255-693A699866DE}"/>
              </pc2:cmMkLst>
            </pc226:cmChg>
          </p:ext>
        </pc:extLst>
      </pc:sldChg>
      <pc:sldChg chg="addSp modSp new mod ord modClrScheme delCm chgLayout">
        <pc:chgData name="Ryanne Harrah" userId="4e323fa8-9a2e-45f0-b4bd-8415ce4b16bc" providerId="ADAL" clId="{CA52DBCD-9E6B-40B7-B6C4-24769B49AC1F}" dt="2024-02-07T18:35:36.301" v="5186" actId="20577"/>
        <pc:sldMkLst>
          <pc:docMk/>
          <pc:sldMk cId="3095538459" sldId="2147471452"/>
        </pc:sldMkLst>
        <pc:spChg chg="mod ord">
          <ac:chgData name="Ryanne Harrah" userId="4e323fa8-9a2e-45f0-b4bd-8415ce4b16bc" providerId="ADAL" clId="{CA52DBCD-9E6B-40B7-B6C4-24769B49AC1F}" dt="2024-02-05T17:53:20.643" v="4588" actId="26606"/>
          <ac:spMkLst>
            <pc:docMk/>
            <pc:sldMk cId="3095538459" sldId="2147471452"/>
            <ac:spMk id="2" creationId="{B3D9B619-0F32-0B43-E213-666C90B83E8B}"/>
          </ac:spMkLst>
        </pc:spChg>
        <pc:spChg chg="mod">
          <ac:chgData name="Ryanne Harrah" userId="4e323fa8-9a2e-45f0-b4bd-8415ce4b16bc" providerId="ADAL" clId="{CA52DBCD-9E6B-40B7-B6C4-24769B49AC1F}" dt="2024-02-07T18:35:36.301" v="5186" actId="20577"/>
          <ac:spMkLst>
            <pc:docMk/>
            <pc:sldMk cId="3095538459" sldId="2147471452"/>
            <ac:spMk id="3" creationId="{94C3C2B9-5779-A9E8-89C7-500786C0F7CA}"/>
          </ac:spMkLst>
        </pc:spChg>
        <pc:spChg chg="mod">
          <ac:chgData name="Ryanne Harrah" userId="4e323fa8-9a2e-45f0-b4bd-8415ce4b16bc" providerId="ADAL" clId="{CA52DBCD-9E6B-40B7-B6C4-24769B49AC1F}" dt="2024-02-05T17:53:20.643" v="4588" actId="26606"/>
          <ac:spMkLst>
            <pc:docMk/>
            <pc:sldMk cId="3095538459" sldId="2147471452"/>
            <ac:spMk id="4" creationId="{FF50ED6C-4CA7-8204-59BF-E6CDA245E6A1}"/>
          </ac:spMkLst>
        </pc:spChg>
        <pc:spChg chg="add mod ord">
          <ac:chgData name="Ryanne Harrah" userId="4e323fa8-9a2e-45f0-b4bd-8415ce4b16bc" providerId="ADAL" clId="{CA52DBCD-9E6B-40B7-B6C4-24769B49AC1F}" dt="2024-02-05T17:53:20.643" v="4588" actId="26606"/>
          <ac:spMkLst>
            <pc:docMk/>
            <pc:sldMk cId="3095538459" sldId="2147471452"/>
            <ac:spMk id="5" creationId="{17FC9FD9-BE7B-3D16-9DC8-731AA3F4632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yanne Harrah" userId="4e323fa8-9a2e-45f0-b4bd-8415ce4b16bc" providerId="ADAL" clId="{CA52DBCD-9E6B-40B7-B6C4-24769B49AC1F}" dt="2024-02-07T17:35:34.106" v="5040"/>
              <pc2:cmMkLst xmlns:pc2="http://schemas.microsoft.com/office/powerpoint/2019/9/main/command">
                <pc:docMk/>
                <pc:sldMk cId="3095538459" sldId="2147471452"/>
                <pc2:cmMk id="{CD250CE8-6BB2-41F4-9C74-AE87210E3458}"/>
              </pc2:cmMkLst>
            </pc226:cmChg>
          </p:ext>
        </pc:extLst>
      </pc:sldChg>
      <pc:sldChg chg="new del">
        <pc:chgData name="Ryanne Harrah" userId="4e323fa8-9a2e-45f0-b4bd-8415ce4b16bc" providerId="ADAL" clId="{CA52DBCD-9E6B-40B7-B6C4-24769B49AC1F}" dt="2024-01-31T20:33:16.632" v="772" actId="2696"/>
        <pc:sldMkLst>
          <pc:docMk/>
          <pc:sldMk cId="3341109841" sldId="2147471453"/>
        </pc:sldMkLst>
      </pc:sldChg>
      <pc:sldChg chg="addSp delSp modSp mod modClrScheme chgLayout">
        <pc:chgData name="Ryanne Harrah" userId="4e323fa8-9a2e-45f0-b4bd-8415ce4b16bc" providerId="ADAL" clId="{CA52DBCD-9E6B-40B7-B6C4-24769B49AC1F}" dt="2024-02-05T17:53:48.545" v="4590" actId="26606"/>
        <pc:sldMkLst>
          <pc:docMk/>
          <pc:sldMk cId="2714866750" sldId="2147471454"/>
        </pc:sldMkLst>
        <pc:spChg chg="mod ord">
          <ac:chgData name="Ryanne Harrah" userId="4e323fa8-9a2e-45f0-b4bd-8415ce4b16bc" providerId="ADAL" clId="{CA52DBCD-9E6B-40B7-B6C4-24769B49AC1F}" dt="2024-02-05T17:53:48.545" v="4590" actId="26606"/>
          <ac:spMkLst>
            <pc:docMk/>
            <pc:sldMk cId="2714866750" sldId="2147471454"/>
            <ac:spMk id="2" creationId="{B3D9B619-0F32-0B43-E213-666C90B83E8B}"/>
          </ac:spMkLst>
        </pc:spChg>
        <pc:spChg chg="mod">
          <ac:chgData name="Ryanne Harrah" userId="4e323fa8-9a2e-45f0-b4bd-8415ce4b16bc" providerId="ADAL" clId="{CA52DBCD-9E6B-40B7-B6C4-24769B49AC1F}" dt="2024-02-05T17:53:48.545" v="4590" actId="26606"/>
          <ac:spMkLst>
            <pc:docMk/>
            <pc:sldMk cId="2714866750" sldId="2147471454"/>
            <ac:spMk id="3" creationId="{94C3C2B9-5779-A9E8-89C7-500786C0F7CA}"/>
          </ac:spMkLst>
        </pc:spChg>
        <pc:spChg chg="mod">
          <ac:chgData name="Ryanne Harrah" userId="4e323fa8-9a2e-45f0-b4bd-8415ce4b16bc" providerId="ADAL" clId="{CA52DBCD-9E6B-40B7-B6C4-24769B49AC1F}" dt="2024-02-05T17:53:48.545" v="4590" actId="26606"/>
          <ac:spMkLst>
            <pc:docMk/>
            <pc:sldMk cId="2714866750" sldId="2147471454"/>
            <ac:spMk id="4" creationId="{FF50ED6C-4CA7-8204-59BF-E6CDA245E6A1}"/>
          </ac:spMkLst>
        </pc:spChg>
        <pc:spChg chg="add del mod">
          <ac:chgData name="Ryanne Harrah" userId="4e323fa8-9a2e-45f0-b4bd-8415ce4b16bc" providerId="ADAL" clId="{CA52DBCD-9E6B-40B7-B6C4-24769B49AC1F}" dt="2024-02-05T17:53:48.545" v="4590" actId="26606"/>
          <ac:spMkLst>
            <pc:docMk/>
            <pc:sldMk cId="2714866750" sldId="2147471454"/>
            <ac:spMk id="9" creationId="{7370B340-5CC4-BF0F-B8E4-CD3E3EB07592}"/>
          </ac:spMkLst>
        </pc:spChg>
      </pc:sldChg>
      <pc:sldChg chg="modSp new del mod">
        <pc:chgData name="Ryanne Harrah" userId="4e323fa8-9a2e-45f0-b4bd-8415ce4b16bc" providerId="ADAL" clId="{CA52DBCD-9E6B-40B7-B6C4-24769B49AC1F}" dt="2024-01-31T20:46:16.548" v="2096" actId="2696"/>
        <pc:sldMkLst>
          <pc:docMk/>
          <pc:sldMk cId="702062676" sldId="2147471455"/>
        </pc:sldMkLst>
        <pc:spChg chg="mod">
          <ac:chgData name="Ryanne Harrah" userId="4e323fa8-9a2e-45f0-b4bd-8415ce4b16bc" providerId="ADAL" clId="{CA52DBCD-9E6B-40B7-B6C4-24769B49AC1F}" dt="2024-01-31T20:45:57.575" v="2095" actId="20577"/>
          <ac:spMkLst>
            <pc:docMk/>
            <pc:sldMk cId="702062676" sldId="2147471455"/>
            <ac:spMk id="2" creationId="{16DA7285-9155-BA93-E164-7EA69EC95EEB}"/>
          </ac:spMkLst>
        </pc:spChg>
      </pc:sldChg>
      <pc:sldChg chg="new del">
        <pc:chgData name="Ryanne Harrah" userId="4e323fa8-9a2e-45f0-b4bd-8415ce4b16bc" providerId="ADAL" clId="{CA52DBCD-9E6B-40B7-B6C4-24769B49AC1F}" dt="2024-01-31T20:50:28.864" v="2202" actId="2696"/>
        <pc:sldMkLst>
          <pc:docMk/>
          <pc:sldMk cId="958185322" sldId="2147471455"/>
        </pc:sldMkLst>
      </pc:sldChg>
      <pc:sldChg chg="addSp delSp modSp add mod">
        <pc:chgData name="Ryanne Harrah" userId="4e323fa8-9a2e-45f0-b4bd-8415ce4b16bc" providerId="ADAL" clId="{CA52DBCD-9E6B-40B7-B6C4-24769B49AC1F}" dt="2024-02-02T22:31:00.079" v="4409" actId="20577"/>
        <pc:sldMkLst>
          <pc:docMk/>
          <pc:sldMk cId="2458337913" sldId="2147471455"/>
        </pc:sldMkLst>
        <pc:spChg chg="mod">
          <ac:chgData name="Ryanne Harrah" userId="4e323fa8-9a2e-45f0-b4bd-8415ce4b16bc" providerId="ADAL" clId="{CA52DBCD-9E6B-40B7-B6C4-24769B49AC1F}" dt="2024-01-31T21:50:19.022" v="3512" actId="14100"/>
          <ac:spMkLst>
            <pc:docMk/>
            <pc:sldMk cId="2458337913" sldId="2147471455"/>
            <ac:spMk id="2" creationId="{B729CE53-9076-11D4-E1FE-C81D803A8493}"/>
          </ac:spMkLst>
        </pc:spChg>
        <pc:spChg chg="add mod">
          <ac:chgData name="Ryanne Harrah" userId="4e323fa8-9a2e-45f0-b4bd-8415ce4b16bc" providerId="ADAL" clId="{CA52DBCD-9E6B-40B7-B6C4-24769B49AC1F}" dt="2024-02-02T22:31:00.079" v="4409" actId="20577"/>
          <ac:spMkLst>
            <pc:docMk/>
            <pc:sldMk cId="2458337913" sldId="2147471455"/>
            <ac:spMk id="6" creationId="{9110D739-8448-6AE1-61DC-B065446E123D}"/>
          </ac:spMkLst>
        </pc:spChg>
        <pc:spChg chg="add mod">
          <ac:chgData name="Ryanne Harrah" userId="4e323fa8-9a2e-45f0-b4bd-8415ce4b16bc" providerId="ADAL" clId="{CA52DBCD-9E6B-40B7-B6C4-24769B49AC1F}" dt="2024-01-31T20:52:45.147" v="2236" actId="208"/>
          <ac:spMkLst>
            <pc:docMk/>
            <pc:sldMk cId="2458337913" sldId="2147471455"/>
            <ac:spMk id="7" creationId="{BEF45A1F-A3A5-1E4F-5065-F3995322AA28}"/>
          </ac:spMkLst>
        </pc:spChg>
        <pc:spChg chg="add mod">
          <ac:chgData name="Ryanne Harrah" userId="4e323fa8-9a2e-45f0-b4bd-8415ce4b16bc" providerId="ADAL" clId="{CA52DBCD-9E6B-40B7-B6C4-24769B49AC1F}" dt="2024-01-31T20:53:14.339" v="2241" actId="1076"/>
          <ac:spMkLst>
            <pc:docMk/>
            <pc:sldMk cId="2458337913" sldId="2147471455"/>
            <ac:spMk id="8" creationId="{29582138-E595-94EC-B1E1-9FAA204AFBD9}"/>
          </ac:spMkLst>
        </pc:spChg>
        <pc:graphicFrameChg chg="add mod">
          <ac:chgData name="Ryanne Harrah" userId="4e323fa8-9a2e-45f0-b4bd-8415ce4b16bc" providerId="ADAL" clId="{CA52DBCD-9E6B-40B7-B6C4-24769B49AC1F}" dt="2024-01-31T20:52:35.980" v="2235" actId="207"/>
          <ac:graphicFrameMkLst>
            <pc:docMk/>
            <pc:sldMk cId="2458337913" sldId="2147471455"/>
            <ac:graphicFrameMk id="3" creationId="{9B4D2D25-BE9C-8319-CE3C-0A4E33E77CBA}"/>
          </ac:graphicFrameMkLst>
        </pc:graphicFrameChg>
        <pc:graphicFrameChg chg="del">
          <ac:chgData name="Ryanne Harrah" userId="4e323fa8-9a2e-45f0-b4bd-8415ce4b16bc" providerId="ADAL" clId="{CA52DBCD-9E6B-40B7-B6C4-24769B49AC1F}" dt="2024-01-31T20:50:38.240" v="2204" actId="478"/>
          <ac:graphicFrameMkLst>
            <pc:docMk/>
            <pc:sldMk cId="2458337913" sldId="2147471455"/>
            <ac:graphicFrameMk id="5" creationId="{E3B488B2-0E50-8FAC-3B69-0BAC4153D921}"/>
          </ac:graphicFrameMkLst>
        </pc:graphicFrameChg>
      </pc:sldChg>
      <pc:sldChg chg="new del">
        <pc:chgData name="Ryanne Harrah" userId="4e323fa8-9a2e-45f0-b4bd-8415ce4b16bc" providerId="ADAL" clId="{CA52DBCD-9E6B-40B7-B6C4-24769B49AC1F}" dt="2024-01-31T21:46:16.745" v="3475" actId="2696"/>
        <pc:sldMkLst>
          <pc:docMk/>
          <pc:sldMk cId="594889274" sldId="2147471456"/>
        </pc:sldMkLst>
      </pc:sldChg>
      <pc:sldChg chg="addSp delSp modSp new mod modClrScheme delCm chgLayout">
        <pc:chgData name="Ryanne Harrah" userId="4e323fa8-9a2e-45f0-b4bd-8415ce4b16bc" providerId="ADAL" clId="{CA52DBCD-9E6B-40B7-B6C4-24769B49AC1F}" dt="2024-02-13T15:46:49.831" v="5193" actId="1076"/>
        <pc:sldMkLst>
          <pc:docMk/>
          <pc:sldMk cId="3886803589" sldId="2147471457"/>
        </pc:sldMkLst>
        <pc:spChg chg="del mod ord">
          <ac:chgData name="Ryanne Harrah" userId="4e323fa8-9a2e-45f0-b4bd-8415ce4b16bc" providerId="ADAL" clId="{CA52DBCD-9E6B-40B7-B6C4-24769B49AC1F}" dt="2024-01-31T20:54:28.864" v="2247" actId="700"/>
          <ac:spMkLst>
            <pc:docMk/>
            <pc:sldMk cId="3886803589" sldId="2147471457"/>
            <ac:spMk id="2" creationId="{8F4C9097-305F-0F4B-EA33-45FB93678F10}"/>
          </ac:spMkLst>
        </pc:spChg>
        <pc:spChg chg="del mod ord">
          <ac:chgData name="Ryanne Harrah" userId="4e323fa8-9a2e-45f0-b4bd-8415ce4b16bc" providerId="ADAL" clId="{CA52DBCD-9E6B-40B7-B6C4-24769B49AC1F}" dt="2024-01-31T20:54:28.864" v="2247" actId="700"/>
          <ac:spMkLst>
            <pc:docMk/>
            <pc:sldMk cId="3886803589" sldId="2147471457"/>
            <ac:spMk id="3" creationId="{E08D36AB-6F9D-E3A9-9272-3727EDC279D9}"/>
          </ac:spMkLst>
        </pc:spChg>
        <pc:spChg chg="mod ord">
          <ac:chgData name="Ryanne Harrah" userId="4e323fa8-9a2e-45f0-b4bd-8415ce4b16bc" providerId="ADAL" clId="{CA52DBCD-9E6B-40B7-B6C4-24769B49AC1F}" dt="2024-01-31T20:54:28.864" v="2247" actId="700"/>
          <ac:spMkLst>
            <pc:docMk/>
            <pc:sldMk cId="3886803589" sldId="2147471457"/>
            <ac:spMk id="4" creationId="{A2DCFE20-8B77-8140-789F-2F98E5F51BF5}"/>
          </ac:spMkLst>
        </pc:spChg>
        <pc:spChg chg="add mod ord">
          <ac:chgData name="Ryanne Harrah" userId="4e323fa8-9a2e-45f0-b4bd-8415ce4b16bc" providerId="ADAL" clId="{CA52DBCD-9E6B-40B7-B6C4-24769B49AC1F}" dt="2024-02-02T22:31:41.519" v="4457" actId="20577"/>
          <ac:spMkLst>
            <pc:docMk/>
            <pc:sldMk cId="3886803589" sldId="2147471457"/>
            <ac:spMk id="5" creationId="{1B5E4B5F-1160-1594-867F-26E5795C86E2}"/>
          </ac:spMkLst>
        </pc:spChg>
        <pc:spChg chg="add del mod ord">
          <ac:chgData name="Ryanne Harrah" userId="4e323fa8-9a2e-45f0-b4bd-8415ce4b16bc" providerId="ADAL" clId="{CA52DBCD-9E6B-40B7-B6C4-24769B49AC1F}" dt="2024-01-31T20:54:41.623" v="2282" actId="21"/>
          <ac:spMkLst>
            <pc:docMk/>
            <pc:sldMk cId="3886803589" sldId="2147471457"/>
            <ac:spMk id="6" creationId="{0BA34001-711D-0B88-031A-302EA581ADAC}"/>
          </ac:spMkLst>
        </pc:spChg>
        <pc:spChg chg="add mod">
          <ac:chgData name="Ryanne Harrah" userId="4e323fa8-9a2e-45f0-b4bd-8415ce4b16bc" providerId="ADAL" clId="{CA52DBCD-9E6B-40B7-B6C4-24769B49AC1F}" dt="2024-02-02T22:31:58.439" v="4460" actId="1076"/>
          <ac:spMkLst>
            <pc:docMk/>
            <pc:sldMk cId="3886803589" sldId="2147471457"/>
            <ac:spMk id="6" creationId="{698BC509-5A1C-EE3F-BDC6-D4FFE4A46493}"/>
          </ac:spMkLst>
        </pc:spChg>
        <pc:spChg chg="add del mod ord">
          <ac:chgData name="Ryanne Harrah" userId="4e323fa8-9a2e-45f0-b4bd-8415ce4b16bc" providerId="ADAL" clId="{CA52DBCD-9E6B-40B7-B6C4-24769B49AC1F}" dt="2024-01-31T20:57:00.179" v="2287" actId="21"/>
          <ac:spMkLst>
            <pc:docMk/>
            <pc:sldMk cId="3886803589" sldId="2147471457"/>
            <ac:spMk id="7" creationId="{FA006BF0-CC69-FF01-1CEA-DDDA9D8E1719}"/>
          </ac:spMkLst>
        </pc:spChg>
        <pc:picChg chg="add del mod">
          <ac:chgData name="Ryanne Harrah" userId="4e323fa8-9a2e-45f0-b4bd-8415ce4b16bc" providerId="ADAL" clId="{CA52DBCD-9E6B-40B7-B6C4-24769B49AC1F}" dt="2024-02-13T15:45:53.031" v="5189" actId="478"/>
          <ac:picMkLst>
            <pc:docMk/>
            <pc:sldMk cId="3886803589" sldId="2147471457"/>
            <ac:picMk id="3" creationId="{1599BC75-9D36-17D5-B8AA-E400C049A945}"/>
          </ac:picMkLst>
        </pc:picChg>
        <pc:picChg chg="add mod">
          <ac:chgData name="Ryanne Harrah" userId="4e323fa8-9a2e-45f0-b4bd-8415ce4b16bc" providerId="ADAL" clId="{CA52DBCD-9E6B-40B7-B6C4-24769B49AC1F}" dt="2024-02-13T15:46:49.831" v="5193" actId="1076"/>
          <ac:picMkLst>
            <pc:docMk/>
            <pc:sldMk cId="3886803589" sldId="2147471457"/>
            <ac:picMk id="7" creationId="{9ADA5988-FA73-CE58-3E86-74737AEC08CE}"/>
          </ac:picMkLst>
        </pc:picChg>
        <pc:picChg chg="add del mod">
          <ac:chgData name="Ryanne Harrah" userId="4e323fa8-9a2e-45f0-b4bd-8415ce4b16bc" providerId="ADAL" clId="{CA52DBCD-9E6B-40B7-B6C4-24769B49AC1F}" dt="2024-02-02T22:31:07.276" v="4410" actId="478"/>
          <ac:picMkLst>
            <pc:docMk/>
            <pc:sldMk cId="3886803589" sldId="2147471457"/>
            <ac:picMk id="9" creationId="{5B360CE7-94EB-01FB-8F5F-9EA1B920285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yanne Harrah" userId="4e323fa8-9a2e-45f0-b4bd-8415ce4b16bc" providerId="ADAL" clId="{CA52DBCD-9E6B-40B7-B6C4-24769B49AC1F}" dt="2024-02-12T23:36:36.462" v="5188"/>
              <pc2:cmMkLst xmlns:pc2="http://schemas.microsoft.com/office/powerpoint/2019/9/main/command">
                <pc:docMk/>
                <pc:sldMk cId="3886803589" sldId="2147471457"/>
                <pc2:cmMk id="{7387D6B0-893A-464B-9569-81DD51C7A8BE}"/>
              </pc2:cmMkLst>
            </pc226:cmChg>
          </p:ext>
        </pc:extLst>
      </pc:sldChg>
      <pc:sldChg chg="addSp delSp modSp new mod ord modClrScheme chgLayout">
        <pc:chgData name="Ryanne Harrah" userId="4e323fa8-9a2e-45f0-b4bd-8415ce4b16bc" providerId="ADAL" clId="{CA52DBCD-9E6B-40B7-B6C4-24769B49AC1F}" dt="2024-02-05T17:55:36.626" v="4597" actId="1076"/>
        <pc:sldMkLst>
          <pc:docMk/>
          <pc:sldMk cId="759701697" sldId="2147471458"/>
        </pc:sldMkLst>
        <pc:spChg chg="del mod ord">
          <ac:chgData name="Ryanne Harrah" userId="4e323fa8-9a2e-45f0-b4bd-8415ce4b16bc" providerId="ADAL" clId="{CA52DBCD-9E6B-40B7-B6C4-24769B49AC1F}" dt="2024-01-31T21:01:06.222" v="2294" actId="700"/>
          <ac:spMkLst>
            <pc:docMk/>
            <pc:sldMk cId="759701697" sldId="2147471458"/>
            <ac:spMk id="2" creationId="{7A362522-6883-F20F-B291-696B116DB166}"/>
          </ac:spMkLst>
        </pc:spChg>
        <pc:spChg chg="del mod ord">
          <ac:chgData name="Ryanne Harrah" userId="4e323fa8-9a2e-45f0-b4bd-8415ce4b16bc" providerId="ADAL" clId="{CA52DBCD-9E6B-40B7-B6C4-24769B49AC1F}" dt="2024-01-31T21:01:06.222" v="2294" actId="700"/>
          <ac:spMkLst>
            <pc:docMk/>
            <pc:sldMk cId="759701697" sldId="2147471458"/>
            <ac:spMk id="3" creationId="{FCB61CF4-9F76-E657-0DA2-93E9044B1430}"/>
          </ac:spMkLst>
        </pc:spChg>
        <pc:spChg chg="del mod ord">
          <ac:chgData name="Ryanne Harrah" userId="4e323fa8-9a2e-45f0-b4bd-8415ce4b16bc" providerId="ADAL" clId="{CA52DBCD-9E6B-40B7-B6C4-24769B49AC1F}" dt="2024-01-31T21:01:06.222" v="2294" actId="700"/>
          <ac:spMkLst>
            <pc:docMk/>
            <pc:sldMk cId="759701697" sldId="2147471458"/>
            <ac:spMk id="4" creationId="{87274158-6078-58C7-37AA-372F5AE1FCE1}"/>
          </ac:spMkLst>
        </pc:spChg>
        <pc:spChg chg="mod ord">
          <ac:chgData name="Ryanne Harrah" userId="4e323fa8-9a2e-45f0-b4bd-8415ce4b16bc" providerId="ADAL" clId="{CA52DBCD-9E6B-40B7-B6C4-24769B49AC1F}" dt="2024-01-31T21:01:45.916" v="2322" actId="26606"/>
          <ac:spMkLst>
            <pc:docMk/>
            <pc:sldMk cId="759701697" sldId="2147471458"/>
            <ac:spMk id="5" creationId="{672D8749-2ACD-F0E5-CF09-4A059791F9AA}"/>
          </ac:spMkLst>
        </pc:spChg>
        <pc:spChg chg="add mod ord">
          <ac:chgData name="Ryanne Harrah" userId="4e323fa8-9a2e-45f0-b4bd-8415ce4b16bc" providerId="ADAL" clId="{CA52DBCD-9E6B-40B7-B6C4-24769B49AC1F}" dt="2024-01-31T21:51:37.547" v="3530" actId="1076"/>
          <ac:spMkLst>
            <pc:docMk/>
            <pc:sldMk cId="759701697" sldId="2147471458"/>
            <ac:spMk id="6" creationId="{8D18A915-F5D9-AEEF-9E67-4650B592112E}"/>
          </ac:spMkLst>
        </pc:spChg>
        <pc:spChg chg="add del mod ord">
          <ac:chgData name="Ryanne Harrah" userId="4e323fa8-9a2e-45f0-b4bd-8415ce4b16bc" providerId="ADAL" clId="{CA52DBCD-9E6B-40B7-B6C4-24769B49AC1F}" dt="2024-01-31T21:01:17.249" v="2317" actId="21"/>
          <ac:spMkLst>
            <pc:docMk/>
            <pc:sldMk cId="759701697" sldId="2147471458"/>
            <ac:spMk id="7" creationId="{72C61166-E5ED-18CB-6B2D-1528BD0E82E6}"/>
          </ac:spMkLst>
        </pc:spChg>
        <pc:spChg chg="add del mod ord">
          <ac:chgData name="Ryanne Harrah" userId="4e323fa8-9a2e-45f0-b4bd-8415ce4b16bc" providerId="ADAL" clId="{CA52DBCD-9E6B-40B7-B6C4-24769B49AC1F}" dt="2024-01-31T21:01:19.919" v="2318" actId="21"/>
          <ac:spMkLst>
            <pc:docMk/>
            <pc:sldMk cId="759701697" sldId="2147471458"/>
            <ac:spMk id="8" creationId="{20419935-B25B-FD33-28A4-03BF889A6A5E}"/>
          </ac:spMkLst>
        </pc:spChg>
        <pc:spChg chg="add mod">
          <ac:chgData name="Ryanne Harrah" userId="4e323fa8-9a2e-45f0-b4bd-8415ce4b16bc" providerId="ADAL" clId="{CA52DBCD-9E6B-40B7-B6C4-24769B49AC1F}" dt="2024-01-31T21:03:19.912" v="2343" actId="1076"/>
          <ac:spMkLst>
            <pc:docMk/>
            <pc:sldMk cId="759701697" sldId="2147471458"/>
            <ac:spMk id="13" creationId="{E9720800-FAC4-57F0-98D8-B2EEDAC9FBCF}"/>
          </ac:spMkLst>
        </pc:spChg>
        <pc:picChg chg="add del mod">
          <ac:chgData name="Ryanne Harrah" userId="4e323fa8-9a2e-45f0-b4bd-8415ce4b16bc" providerId="ADAL" clId="{CA52DBCD-9E6B-40B7-B6C4-24769B49AC1F}" dt="2024-02-05T17:55:05.266" v="4592" actId="478"/>
          <ac:picMkLst>
            <pc:docMk/>
            <pc:sldMk cId="759701697" sldId="2147471458"/>
            <ac:picMk id="3" creationId="{30A7B574-DA6F-92DA-EE95-E199A9B42512}"/>
          </ac:picMkLst>
        </pc:picChg>
        <pc:picChg chg="add mod">
          <ac:chgData name="Ryanne Harrah" userId="4e323fa8-9a2e-45f0-b4bd-8415ce4b16bc" providerId="ADAL" clId="{CA52DBCD-9E6B-40B7-B6C4-24769B49AC1F}" dt="2024-02-05T17:55:36.626" v="4597" actId="1076"/>
          <ac:picMkLst>
            <pc:docMk/>
            <pc:sldMk cId="759701697" sldId="2147471458"/>
            <ac:picMk id="4" creationId="{65591CDC-613E-9C15-3E06-61F9C90DD008}"/>
          </ac:picMkLst>
        </pc:picChg>
        <pc:picChg chg="add del mod">
          <ac:chgData name="Ryanne Harrah" userId="4e323fa8-9a2e-45f0-b4bd-8415ce4b16bc" providerId="ADAL" clId="{CA52DBCD-9E6B-40B7-B6C4-24769B49AC1F}" dt="2024-01-31T21:01:56.315" v="2325" actId="478"/>
          <ac:picMkLst>
            <pc:docMk/>
            <pc:sldMk cId="759701697" sldId="2147471458"/>
            <ac:picMk id="10" creationId="{78F03CD3-371D-23FC-41C8-AEA6F0396D03}"/>
          </ac:picMkLst>
        </pc:picChg>
        <pc:picChg chg="add del mod">
          <ac:chgData name="Ryanne Harrah" userId="4e323fa8-9a2e-45f0-b4bd-8415ce4b16bc" providerId="ADAL" clId="{CA52DBCD-9E6B-40B7-B6C4-24769B49AC1F}" dt="2024-02-02T22:33:21.928" v="4463" actId="478"/>
          <ac:picMkLst>
            <pc:docMk/>
            <pc:sldMk cId="759701697" sldId="2147471458"/>
            <ac:picMk id="12" creationId="{AD52A2F0-3BEE-19F2-D12C-033FBC208DEE}"/>
          </ac:picMkLst>
        </pc:picChg>
      </pc:sldChg>
      <pc:sldChg chg="addSp delSp modSp new mod modClrScheme chgLayout">
        <pc:chgData name="Ryanne Harrah" userId="4e323fa8-9a2e-45f0-b4bd-8415ce4b16bc" providerId="ADAL" clId="{CA52DBCD-9E6B-40B7-B6C4-24769B49AC1F}" dt="2024-02-05T17:58:50.285" v="4605" actId="20577"/>
        <pc:sldMkLst>
          <pc:docMk/>
          <pc:sldMk cId="2658867046" sldId="2147471459"/>
        </pc:sldMkLst>
        <pc:spChg chg="del mod ord">
          <ac:chgData name="Ryanne Harrah" userId="4e323fa8-9a2e-45f0-b4bd-8415ce4b16bc" providerId="ADAL" clId="{CA52DBCD-9E6B-40B7-B6C4-24769B49AC1F}" dt="2024-01-31T21:03:45.926" v="2345" actId="700"/>
          <ac:spMkLst>
            <pc:docMk/>
            <pc:sldMk cId="2658867046" sldId="2147471459"/>
            <ac:spMk id="2" creationId="{0F76B4F0-3E9E-E62B-63EB-4473F4E0CC9F}"/>
          </ac:spMkLst>
        </pc:spChg>
        <pc:spChg chg="mod ord">
          <ac:chgData name="Ryanne Harrah" userId="4e323fa8-9a2e-45f0-b4bd-8415ce4b16bc" providerId="ADAL" clId="{CA52DBCD-9E6B-40B7-B6C4-24769B49AC1F}" dt="2024-01-31T21:03:45.926" v="2345" actId="700"/>
          <ac:spMkLst>
            <pc:docMk/>
            <pc:sldMk cId="2658867046" sldId="2147471459"/>
            <ac:spMk id="3" creationId="{4AC9CC4F-60FE-DDA2-F692-C253A133ACB8}"/>
          </ac:spMkLst>
        </pc:spChg>
        <pc:spChg chg="add mod ord">
          <ac:chgData name="Ryanne Harrah" userId="4e323fa8-9a2e-45f0-b4bd-8415ce4b16bc" providerId="ADAL" clId="{CA52DBCD-9E6B-40B7-B6C4-24769B49AC1F}" dt="2024-01-31T21:50:33.676" v="3514" actId="255"/>
          <ac:spMkLst>
            <pc:docMk/>
            <pc:sldMk cId="2658867046" sldId="2147471459"/>
            <ac:spMk id="4" creationId="{2F66A2CB-4F94-A13E-D7E9-C55471CD49E9}"/>
          </ac:spMkLst>
        </pc:spChg>
        <pc:spChg chg="add del mod ord">
          <ac:chgData name="Ryanne Harrah" userId="4e323fa8-9a2e-45f0-b4bd-8415ce4b16bc" providerId="ADAL" clId="{CA52DBCD-9E6B-40B7-B6C4-24769B49AC1F}" dt="2024-01-31T21:04:01.920" v="2376" actId="21"/>
          <ac:spMkLst>
            <pc:docMk/>
            <pc:sldMk cId="2658867046" sldId="2147471459"/>
            <ac:spMk id="5" creationId="{388B138C-1F2E-FCA5-2341-7CB27C3BE231}"/>
          </ac:spMkLst>
        </pc:spChg>
        <pc:spChg chg="add mod ord">
          <ac:chgData name="Ryanne Harrah" userId="4e323fa8-9a2e-45f0-b4bd-8415ce4b16bc" providerId="ADAL" clId="{CA52DBCD-9E6B-40B7-B6C4-24769B49AC1F}" dt="2024-02-05T17:58:50.285" v="4605" actId="20577"/>
          <ac:spMkLst>
            <pc:docMk/>
            <pc:sldMk cId="2658867046" sldId="2147471459"/>
            <ac:spMk id="6" creationId="{E027AF1F-8D74-261C-346C-5DA51549B302}"/>
          </ac:spMkLst>
        </pc:spChg>
      </pc:sldChg>
      <pc:sldChg chg="addSp delSp modSp new mod modClrScheme chgLayout">
        <pc:chgData name="Ryanne Harrah" userId="4e323fa8-9a2e-45f0-b4bd-8415ce4b16bc" providerId="ADAL" clId="{CA52DBCD-9E6B-40B7-B6C4-24769B49AC1F}" dt="2024-01-31T21:50:44.500" v="3519" actId="20577"/>
        <pc:sldMkLst>
          <pc:docMk/>
          <pc:sldMk cId="714852505" sldId="2147471460"/>
        </pc:sldMkLst>
        <pc:spChg chg="del mod ord">
          <ac:chgData name="Ryanne Harrah" userId="4e323fa8-9a2e-45f0-b4bd-8415ce4b16bc" providerId="ADAL" clId="{CA52DBCD-9E6B-40B7-B6C4-24769B49AC1F}" dt="2024-01-31T21:11:22.740" v="2607" actId="700"/>
          <ac:spMkLst>
            <pc:docMk/>
            <pc:sldMk cId="714852505" sldId="2147471460"/>
            <ac:spMk id="2" creationId="{DA984B11-2258-CE02-B298-0619827AB8FB}"/>
          </ac:spMkLst>
        </pc:spChg>
        <pc:spChg chg="del mod ord">
          <ac:chgData name="Ryanne Harrah" userId="4e323fa8-9a2e-45f0-b4bd-8415ce4b16bc" providerId="ADAL" clId="{CA52DBCD-9E6B-40B7-B6C4-24769B49AC1F}" dt="2024-01-31T21:11:22.740" v="2607" actId="700"/>
          <ac:spMkLst>
            <pc:docMk/>
            <pc:sldMk cId="714852505" sldId="2147471460"/>
            <ac:spMk id="3" creationId="{F9ED6D36-F103-06CA-5AF2-BB07A18FD23B}"/>
          </ac:spMkLst>
        </pc:spChg>
        <pc:spChg chg="del mod ord">
          <ac:chgData name="Ryanne Harrah" userId="4e323fa8-9a2e-45f0-b4bd-8415ce4b16bc" providerId="ADAL" clId="{CA52DBCD-9E6B-40B7-B6C4-24769B49AC1F}" dt="2024-01-31T21:11:22.740" v="2607" actId="700"/>
          <ac:spMkLst>
            <pc:docMk/>
            <pc:sldMk cId="714852505" sldId="2147471460"/>
            <ac:spMk id="4" creationId="{1D60162B-C8EB-B12C-49E0-3DE673542793}"/>
          </ac:spMkLst>
        </pc:spChg>
        <pc:spChg chg="mod ord">
          <ac:chgData name="Ryanne Harrah" userId="4e323fa8-9a2e-45f0-b4bd-8415ce4b16bc" providerId="ADAL" clId="{CA52DBCD-9E6B-40B7-B6C4-24769B49AC1F}" dt="2024-01-31T21:11:22.740" v="2607" actId="700"/>
          <ac:spMkLst>
            <pc:docMk/>
            <pc:sldMk cId="714852505" sldId="2147471460"/>
            <ac:spMk id="5" creationId="{E14317EE-87A0-555E-F17E-88B8F359777D}"/>
          </ac:spMkLst>
        </pc:spChg>
        <pc:spChg chg="add mod ord">
          <ac:chgData name="Ryanne Harrah" userId="4e323fa8-9a2e-45f0-b4bd-8415ce4b16bc" providerId="ADAL" clId="{CA52DBCD-9E6B-40B7-B6C4-24769B49AC1F}" dt="2024-01-31T21:50:44.500" v="3519" actId="20577"/>
          <ac:spMkLst>
            <pc:docMk/>
            <pc:sldMk cId="714852505" sldId="2147471460"/>
            <ac:spMk id="6" creationId="{F0F0E4DB-1456-5454-44AB-477496FC42B9}"/>
          </ac:spMkLst>
        </pc:spChg>
        <pc:spChg chg="add del mod ord">
          <ac:chgData name="Ryanne Harrah" userId="4e323fa8-9a2e-45f0-b4bd-8415ce4b16bc" providerId="ADAL" clId="{CA52DBCD-9E6B-40B7-B6C4-24769B49AC1F}" dt="2024-01-31T21:11:32.783" v="2624" actId="21"/>
          <ac:spMkLst>
            <pc:docMk/>
            <pc:sldMk cId="714852505" sldId="2147471460"/>
            <ac:spMk id="7" creationId="{F0674D77-2574-C481-7C98-FA9710BC760D}"/>
          </ac:spMkLst>
        </pc:spChg>
        <pc:spChg chg="add mod ord">
          <ac:chgData name="Ryanne Harrah" userId="4e323fa8-9a2e-45f0-b4bd-8415ce4b16bc" providerId="ADAL" clId="{CA52DBCD-9E6B-40B7-B6C4-24769B49AC1F}" dt="2024-01-31T21:45:33.661" v="3445" actId="1076"/>
          <ac:spMkLst>
            <pc:docMk/>
            <pc:sldMk cId="714852505" sldId="2147471460"/>
            <ac:spMk id="8" creationId="{73A3E98E-5398-74A0-ED83-E755CD1C3853}"/>
          </ac:spMkLst>
        </pc:spChg>
        <pc:spChg chg="add del mod">
          <ac:chgData name="Ryanne Harrah" userId="4e323fa8-9a2e-45f0-b4bd-8415ce4b16bc" providerId="ADAL" clId="{CA52DBCD-9E6B-40B7-B6C4-24769B49AC1F}" dt="2024-01-31T21:14:29.223" v="2742" actId="21"/>
          <ac:spMkLst>
            <pc:docMk/>
            <pc:sldMk cId="714852505" sldId="2147471460"/>
            <ac:spMk id="10" creationId="{E8F043FD-3C69-1615-DDC9-597C6CBC214E}"/>
          </ac:spMkLst>
        </pc:spChg>
        <pc:spChg chg="add mod">
          <ac:chgData name="Ryanne Harrah" userId="4e323fa8-9a2e-45f0-b4bd-8415ce4b16bc" providerId="ADAL" clId="{CA52DBCD-9E6B-40B7-B6C4-24769B49AC1F}" dt="2024-01-31T21:45:49.508" v="3471" actId="20577"/>
          <ac:spMkLst>
            <pc:docMk/>
            <pc:sldMk cId="714852505" sldId="2147471460"/>
            <ac:spMk id="11" creationId="{5FED8840-06B3-0D3F-8DF1-FF58E2143455}"/>
          </ac:spMkLst>
        </pc:spChg>
        <pc:spChg chg="add del">
          <ac:chgData name="Ryanne Harrah" userId="4e323fa8-9a2e-45f0-b4bd-8415ce4b16bc" providerId="ADAL" clId="{CA52DBCD-9E6B-40B7-B6C4-24769B49AC1F}" dt="2024-01-31T21:40:47.626" v="3138" actId="21"/>
          <ac:spMkLst>
            <pc:docMk/>
            <pc:sldMk cId="714852505" sldId="2147471460"/>
            <ac:spMk id="13" creationId="{2B722D93-830E-81C7-FC37-D62F2700048A}"/>
          </ac:spMkLst>
        </pc:spChg>
        <pc:spChg chg="add del mod">
          <ac:chgData name="Ryanne Harrah" userId="4e323fa8-9a2e-45f0-b4bd-8415ce4b16bc" providerId="ADAL" clId="{CA52DBCD-9E6B-40B7-B6C4-24769B49AC1F}" dt="2024-01-31T21:43:25.053" v="3319" actId="21"/>
          <ac:spMkLst>
            <pc:docMk/>
            <pc:sldMk cId="714852505" sldId="2147471460"/>
            <ac:spMk id="15" creationId="{F7EAFC4F-C176-5BAE-ADDB-519A643AD4F6}"/>
          </ac:spMkLst>
        </pc:spChg>
      </pc:sldChg>
      <pc:sldChg chg="addSp delSp modSp new mod modClrScheme chgLayout">
        <pc:chgData name="Ryanne Harrah" userId="4e323fa8-9a2e-45f0-b4bd-8415ce4b16bc" providerId="ADAL" clId="{CA52DBCD-9E6B-40B7-B6C4-24769B49AC1F}" dt="2024-02-02T22:32:37.255" v="4462" actId="1076"/>
        <pc:sldMkLst>
          <pc:docMk/>
          <pc:sldMk cId="4155258412" sldId="2147471461"/>
        </pc:sldMkLst>
        <pc:spChg chg="add mod">
          <ac:chgData name="Ryanne Harrah" userId="4e323fa8-9a2e-45f0-b4bd-8415ce4b16bc" providerId="ADAL" clId="{CA52DBCD-9E6B-40B7-B6C4-24769B49AC1F}" dt="2024-02-02T22:32:37.255" v="4462" actId="1076"/>
          <ac:spMkLst>
            <pc:docMk/>
            <pc:sldMk cId="4155258412" sldId="2147471461"/>
            <ac:spMk id="2" creationId="{A6F58C11-9D67-A676-70CE-3B590DE0B169}"/>
          </ac:spMkLst>
        </pc:spChg>
        <pc:spChg chg="del mod ord">
          <ac:chgData name="Ryanne Harrah" userId="4e323fa8-9a2e-45f0-b4bd-8415ce4b16bc" providerId="ADAL" clId="{CA52DBCD-9E6B-40B7-B6C4-24769B49AC1F}" dt="2024-01-31T21:17:11.644" v="2800" actId="700"/>
          <ac:spMkLst>
            <pc:docMk/>
            <pc:sldMk cId="4155258412" sldId="2147471461"/>
            <ac:spMk id="2" creationId="{F7C157BF-831D-B88B-D7F2-3BB1C52C0D5A}"/>
          </ac:spMkLst>
        </pc:spChg>
        <pc:spChg chg="del">
          <ac:chgData name="Ryanne Harrah" userId="4e323fa8-9a2e-45f0-b4bd-8415ce4b16bc" providerId="ADAL" clId="{CA52DBCD-9E6B-40B7-B6C4-24769B49AC1F}" dt="2024-01-31T21:17:11.644" v="2800" actId="700"/>
          <ac:spMkLst>
            <pc:docMk/>
            <pc:sldMk cId="4155258412" sldId="2147471461"/>
            <ac:spMk id="3" creationId="{54582BC6-8358-A14C-4598-2F3D4FB17BFB}"/>
          </ac:spMkLst>
        </pc:spChg>
        <pc:spChg chg="del mod ord">
          <ac:chgData name="Ryanne Harrah" userId="4e323fa8-9a2e-45f0-b4bd-8415ce4b16bc" providerId="ADAL" clId="{CA52DBCD-9E6B-40B7-B6C4-24769B49AC1F}" dt="2024-01-31T21:17:11.644" v="2800" actId="700"/>
          <ac:spMkLst>
            <pc:docMk/>
            <pc:sldMk cId="4155258412" sldId="2147471461"/>
            <ac:spMk id="4" creationId="{261C3FCC-9AAD-3777-F71B-FB9F3093C70D}"/>
          </ac:spMkLst>
        </pc:spChg>
        <pc:spChg chg="mod ord">
          <ac:chgData name="Ryanne Harrah" userId="4e323fa8-9a2e-45f0-b4bd-8415ce4b16bc" providerId="ADAL" clId="{CA52DBCD-9E6B-40B7-B6C4-24769B49AC1F}" dt="2024-01-31T21:17:11.644" v="2800" actId="700"/>
          <ac:spMkLst>
            <pc:docMk/>
            <pc:sldMk cId="4155258412" sldId="2147471461"/>
            <ac:spMk id="5" creationId="{EC6AFEF6-0F09-117A-C38D-C5A9A80EC6DC}"/>
          </ac:spMkLst>
        </pc:spChg>
        <pc:spChg chg="add mod ord">
          <ac:chgData name="Ryanne Harrah" userId="4e323fa8-9a2e-45f0-b4bd-8415ce4b16bc" providerId="ADAL" clId="{CA52DBCD-9E6B-40B7-B6C4-24769B49AC1F}" dt="2024-01-31T21:51:11.606" v="3525" actId="1076"/>
          <ac:spMkLst>
            <pc:docMk/>
            <pc:sldMk cId="4155258412" sldId="2147471461"/>
            <ac:spMk id="6" creationId="{E1E888A5-B255-CBCD-33C8-FA414EBADA92}"/>
          </ac:spMkLst>
        </pc:spChg>
        <pc:spChg chg="add del mod ord">
          <ac:chgData name="Ryanne Harrah" userId="4e323fa8-9a2e-45f0-b4bd-8415ce4b16bc" providerId="ADAL" clId="{CA52DBCD-9E6B-40B7-B6C4-24769B49AC1F}" dt="2024-01-31T21:17:22.051" v="2829" actId="21"/>
          <ac:spMkLst>
            <pc:docMk/>
            <pc:sldMk cId="4155258412" sldId="2147471461"/>
            <ac:spMk id="7" creationId="{F9EA14AB-CA68-E7FB-3B03-4C133F8AD88D}"/>
          </ac:spMkLst>
        </pc:spChg>
        <pc:graphicFrameChg chg="add mod">
          <ac:chgData name="Ryanne Harrah" userId="4e323fa8-9a2e-45f0-b4bd-8415ce4b16bc" providerId="ADAL" clId="{CA52DBCD-9E6B-40B7-B6C4-24769B49AC1F}" dt="2024-01-31T21:18:16.714" v="2834" actId="14100"/>
          <ac:graphicFrameMkLst>
            <pc:docMk/>
            <pc:sldMk cId="4155258412" sldId="2147471461"/>
            <ac:graphicFrameMk id="8" creationId="{CB5A959A-EDC0-4E0D-32F6-A18D7C15582C}"/>
          </ac:graphicFrameMkLst>
        </pc:graphicFrameChg>
      </pc:sldChg>
      <pc:sldChg chg="modSp new mod addCm delCm modCm">
        <pc:chgData name="Ryanne Harrah" userId="4e323fa8-9a2e-45f0-b4bd-8415ce4b16bc" providerId="ADAL" clId="{CA52DBCD-9E6B-40B7-B6C4-24769B49AC1F}" dt="2024-02-07T17:35:56.037" v="5043"/>
        <pc:sldMkLst>
          <pc:docMk/>
          <pc:sldMk cId="727898176" sldId="2147471462"/>
        </pc:sldMkLst>
        <pc:spChg chg="mod">
          <ac:chgData name="Ryanne Harrah" userId="4e323fa8-9a2e-45f0-b4bd-8415ce4b16bc" providerId="ADAL" clId="{CA52DBCD-9E6B-40B7-B6C4-24769B49AC1F}" dt="2024-01-31T21:51:24.364" v="3528" actId="14100"/>
          <ac:spMkLst>
            <pc:docMk/>
            <pc:sldMk cId="727898176" sldId="2147471462"/>
            <ac:spMk id="2" creationId="{E62B2FB1-6B17-A139-44A9-9A5788A1B04E}"/>
          </ac:spMkLst>
        </pc:spChg>
        <pc:spChg chg="mod">
          <ac:chgData name="Ryanne Harrah" userId="4e323fa8-9a2e-45f0-b4bd-8415ce4b16bc" providerId="ADAL" clId="{CA52DBCD-9E6B-40B7-B6C4-24769B49AC1F}" dt="2024-02-06T17:10:44.108" v="4966" actId="20577"/>
          <ac:spMkLst>
            <pc:docMk/>
            <pc:sldMk cId="727898176" sldId="2147471462"/>
            <ac:spMk id="3" creationId="{1F0E5A02-38CA-62DF-A239-71BBD7B82CC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Ryanne Harrah" userId="4e323fa8-9a2e-45f0-b4bd-8415ce4b16bc" providerId="ADAL" clId="{CA52DBCD-9E6B-40B7-B6C4-24769B49AC1F}" dt="2024-02-07T17:35:53.687" v="5042"/>
              <pc2:cmMkLst xmlns:pc2="http://schemas.microsoft.com/office/powerpoint/2019/9/main/command">
                <pc:docMk/>
                <pc:sldMk cId="727898176" sldId="2147471462"/>
                <pc2:cmMk id="{958B4F56-E045-4462-B51B-85367B802119}"/>
              </pc2:cmMkLst>
              <pc226:cmRplyChg chg="add">
                <pc226:chgData name="Ryanne Harrah" userId="4e323fa8-9a2e-45f0-b4bd-8415ce4b16bc" providerId="ADAL" clId="{CA52DBCD-9E6B-40B7-B6C4-24769B49AC1F}" dt="2024-02-06T17:09:45.542" v="4935"/>
                <pc2:cmRplyMkLst xmlns:pc2="http://schemas.microsoft.com/office/powerpoint/2019/9/main/command">
                  <pc:docMk/>
                  <pc:sldMk cId="727898176" sldId="2147471462"/>
                  <pc2:cmMk id="{958B4F56-E045-4462-B51B-85367B802119}"/>
                  <pc2:cmRplyMk id="{A95D68A1-7EAB-45B5-A9E4-A5A52EBB1FD9}"/>
                </pc2:cmRplyMkLst>
              </pc226:cmRplyChg>
            </pc226:cmChg>
            <pc226:cmChg xmlns:pc226="http://schemas.microsoft.com/office/powerpoint/2022/06/main/command" chg="add del mod">
              <pc226:chgData name="Ryanne Harrah" userId="4e323fa8-9a2e-45f0-b4bd-8415ce4b16bc" providerId="ADAL" clId="{CA52DBCD-9E6B-40B7-B6C4-24769B49AC1F}" dt="2024-02-07T17:35:52.441" v="5041"/>
              <pc2:cmMkLst xmlns:pc2="http://schemas.microsoft.com/office/powerpoint/2019/9/main/command">
                <pc:docMk/>
                <pc:sldMk cId="727898176" sldId="2147471462"/>
                <pc2:cmMk id="{6C67D979-8CA8-455E-A108-DACEC427A249}"/>
              </pc2:cmMkLst>
            </pc226:cmChg>
            <pc226:cmChg xmlns:pc226="http://schemas.microsoft.com/office/powerpoint/2022/06/main/command" chg="del mod">
              <pc226:chgData name="Ryanne Harrah" userId="4e323fa8-9a2e-45f0-b4bd-8415ce4b16bc" providerId="ADAL" clId="{CA52DBCD-9E6B-40B7-B6C4-24769B49AC1F}" dt="2024-02-07T17:35:56.037" v="5043"/>
              <pc2:cmMkLst xmlns:pc2="http://schemas.microsoft.com/office/powerpoint/2019/9/main/command">
                <pc:docMk/>
                <pc:sldMk cId="727898176" sldId="2147471462"/>
                <pc2:cmMk id="{82891CB1-8522-4CC7-87CD-2CB03B61984C}"/>
              </pc2:cmMkLst>
              <pc226:cmRplyChg chg="add">
                <pc226:chgData name="Ryanne Harrah" userId="4e323fa8-9a2e-45f0-b4bd-8415ce4b16bc" providerId="ADAL" clId="{CA52DBCD-9E6B-40B7-B6C4-24769B49AC1F}" dt="2024-02-06T17:10:36.540" v="4954"/>
                <pc2:cmRplyMkLst xmlns:pc2="http://schemas.microsoft.com/office/powerpoint/2019/9/main/command">
                  <pc:docMk/>
                  <pc:sldMk cId="727898176" sldId="2147471462"/>
                  <pc2:cmMk id="{82891CB1-8522-4CC7-87CD-2CB03B61984C}"/>
                  <pc2:cmRplyMk id="{21489420-85FC-49BB-854E-B76476D6C039}"/>
                </pc2:cmRplyMkLst>
              </pc226:cmRplyChg>
            </pc226:cmChg>
          </p:ext>
        </pc:extLst>
      </pc:sldChg>
      <pc:sldChg chg="new del">
        <pc:chgData name="Ryanne Harrah" userId="4e323fa8-9a2e-45f0-b4bd-8415ce4b16bc" providerId="ADAL" clId="{CA52DBCD-9E6B-40B7-B6C4-24769B49AC1F}" dt="2024-02-05T17:51:07.276" v="4510" actId="2696"/>
        <pc:sldMkLst>
          <pc:docMk/>
          <pc:sldMk cId="434264286" sldId="2147471463"/>
        </pc:sldMkLst>
      </pc:sldChg>
      <pc:sldChg chg="addSp delSp modSp del mod">
        <pc:chgData name="Ryanne Harrah" userId="4e323fa8-9a2e-45f0-b4bd-8415ce4b16bc" providerId="ADAL" clId="{CA52DBCD-9E6B-40B7-B6C4-24769B49AC1F}" dt="2024-02-05T17:52:55.225" v="4586" actId="2696"/>
        <pc:sldMkLst>
          <pc:docMk/>
          <pc:sldMk cId="1244187801" sldId="2147471463"/>
        </pc:sldMkLst>
        <pc:spChg chg="mod">
          <ac:chgData name="Ryanne Harrah" userId="4e323fa8-9a2e-45f0-b4bd-8415ce4b16bc" providerId="ADAL" clId="{CA52DBCD-9E6B-40B7-B6C4-24769B49AC1F}" dt="2024-02-05T17:51:31.197" v="4571" actId="5793"/>
          <ac:spMkLst>
            <pc:docMk/>
            <pc:sldMk cId="1244187801" sldId="2147471463"/>
            <ac:spMk id="2" creationId="{A827B0DE-E534-189B-6681-AB26C656CFE5}"/>
          </ac:spMkLst>
        </pc:spChg>
        <pc:graphicFrameChg chg="add del mod">
          <ac:chgData name="Ryanne Harrah" userId="4e323fa8-9a2e-45f0-b4bd-8415ce4b16bc" providerId="ADAL" clId="{CA52DBCD-9E6B-40B7-B6C4-24769B49AC1F}" dt="2024-02-05T17:52:48.938" v="4585" actId="255"/>
          <ac:graphicFrameMkLst>
            <pc:docMk/>
            <pc:sldMk cId="1244187801" sldId="2147471463"/>
            <ac:graphicFrameMk id="14" creationId="{B8C96DC2-7212-5BE0-766F-C6C5A7D10303}"/>
          </ac:graphicFrameMkLst>
        </pc:graphicFrameChg>
      </pc:sldChg>
      <pc:sldChg chg="addSp delSp modSp new mod modClrScheme chgLayout">
        <pc:chgData name="Ryanne Harrah" userId="4e323fa8-9a2e-45f0-b4bd-8415ce4b16bc" providerId="ADAL" clId="{CA52DBCD-9E6B-40B7-B6C4-24769B49AC1F}" dt="2024-02-07T18:18:14.304" v="5177" actId="113"/>
        <pc:sldMkLst>
          <pc:docMk/>
          <pc:sldMk cId="1783790726" sldId="2147471463"/>
        </pc:sldMkLst>
        <pc:spChg chg="del mod ord">
          <ac:chgData name="Ryanne Harrah" userId="4e323fa8-9a2e-45f0-b4bd-8415ce4b16bc" providerId="ADAL" clId="{CA52DBCD-9E6B-40B7-B6C4-24769B49AC1F}" dt="2024-02-07T17:35:20.520" v="5039" actId="700"/>
          <ac:spMkLst>
            <pc:docMk/>
            <pc:sldMk cId="1783790726" sldId="2147471463"/>
            <ac:spMk id="2" creationId="{E9D63449-543A-B57F-98F0-ACF328DA9BF0}"/>
          </ac:spMkLst>
        </pc:spChg>
        <pc:spChg chg="mod ord">
          <ac:chgData name="Ryanne Harrah" userId="4e323fa8-9a2e-45f0-b4bd-8415ce4b16bc" providerId="ADAL" clId="{CA52DBCD-9E6B-40B7-B6C4-24769B49AC1F}" dt="2024-02-07T18:17:15.260" v="5168" actId="26606"/>
          <ac:spMkLst>
            <pc:docMk/>
            <pc:sldMk cId="1783790726" sldId="2147471463"/>
            <ac:spMk id="3" creationId="{B8B7D2D1-75F0-794C-9F6A-227C2B7385E0}"/>
          </ac:spMkLst>
        </pc:spChg>
        <pc:spChg chg="del">
          <ac:chgData name="Ryanne Harrah" userId="4e323fa8-9a2e-45f0-b4bd-8415ce4b16bc" providerId="ADAL" clId="{CA52DBCD-9E6B-40B7-B6C4-24769B49AC1F}" dt="2024-02-07T17:35:20.520" v="5039" actId="700"/>
          <ac:spMkLst>
            <pc:docMk/>
            <pc:sldMk cId="1783790726" sldId="2147471463"/>
            <ac:spMk id="4" creationId="{70A0E912-7AE4-F6FD-FDE2-3DC1E8D63711}"/>
          </ac:spMkLst>
        </pc:spChg>
        <pc:spChg chg="add mod ord">
          <ac:chgData name="Ryanne Harrah" userId="4e323fa8-9a2e-45f0-b4bd-8415ce4b16bc" providerId="ADAL" clId="{CA52DBCD-9E6B-40B7-B6C4-24769B49AC1F}" dt="2024-02-07T18:18:10.921" v="5176" actId="255"/>
          <ac:spMkLst>
            <pc:docMk/>
            <pc:sldMk cId="1783790726" sldId="2147471463"/>
            <ac:spMk id="5" creationId="{ABFC21A4-77B6-6EC4-D832-4F72548C0183}"/>
          </ac:spMkLst>
        </pc:spChg>
        <pc:spChg chg="add del mod ord">
          <ac:chgData name="Ryanne Harrah" userId="4e323fa8-9a2e-45f0-b4bd-8415ce4b16bc" providerId="ADAL" clId="{CA52DBCD-9E6B-40B7-B6C4-24769B49AC1F}" dt="2024-02-07T18:14:46.487" v="5089" actId="478"/>
          <ac:spMkLst>
            <pc:docMk/>
            <pc:sldMk cId="1783790726" sldId="2147471463"/>
            <ac:spMk id="6" creationId="{F9514D82-0C2D-BEAB-1328-099F6CC3B3FD}"/>
          </ac:spMkLst>
        </pc:spChg>
        <pc:spChg chg="add del mod ord">
          <ac:chgData name="Ryanne Harrah" userId="4e323fa8-9a2e-45f0-b4bd-8415ce4b16bc" providerId="ADAL" clId="{CA52DBCD-9E6B-40B7-B6C4-24769B49AC1F}" dt="2024-02-07T18:17:15.260" v="5168" actId="26606"/>
          <ac:spMkLst>
            <pc:docMk/>
            <pc:sldMk cId="1783790726" sldId="2147471463"/>
            <ac:spMk id="7" creationId="{CC8EE8FC-04F5-F4D7-37F4-9327DD28F872}"/>
          </ac:spMkLst>
        </pc:spChg>
        <pc:graphicFrameChg chg="add mod modGraphic">
          <ac:chgData name="Ryanne Harrah" userId="4e323fa8-9a2e-45f0-b4bd-8415ce4b16bc" providerId="ADAL" clId="{CA52DBCD-9E6B-40B7-B6C4-24769B49AC1F}" dt="2024-02-07T18:18:14.304" v="5177" actId="113"/>
          <ac:graphicFrameMkLst>
            <pc:docMk/>
            <pc:sldMk cId="1783790726" sldId="2147471463"/>
            <ac:graphicFrameMk id="9" creationId="{5477FA37-E23C-631B-8B0B-7D309633EDA3}"/>
          </ac:graphicFrameMkLst>
        </pc:graphicFrameChg>
      </pc:sldChg>
      <pc:sldChg chg="addSp modSp new del">
        <pc:chgData name="Ryanne Harrah" userId="4e323fa8-9a2e-45f0-b4bd-8415ce4b16bc" providerId="ADAL" clId="{CA52DBCD-9E6B-40B7-B6C4-24769B49AC1F}" dt="2024-02-05T17:50:58.362" v="4508" actId="680"/>
        <pc:sldMkLst>
          <pc:docMk/>
          <pc:sldMk cId="2648019540" sldId="2147471463"/>
        </pc:sldMkLst>
        <pc:spChg chg="add mod">
          <ac:chgData name="Ryanne Harrah" userId="4e323fa8-9a2e-45f0-b4bd-8415ce4b16bc" providerId="ADAL" clId="{CA52DBCD-9E6B-40B7-B6C4-24769B49AC1F}" dt="2024-02-05T17:50:56.464" v="4507"/>
          <ac:spMkLst>
            <pc:docMk/>
            <pc:sldMk cId="2648019540" sldId="2147471463"/>
            <ac:spMk id="6" creationId="{CA624377-B2F0-8C77-0847-D51E48E36CD3}"/>
          </ac:spMkLst>
        </pc:spChg>
        <pc:spChg chg="add mod">
          <ac:chgData name="Ryanne Harrah" userId="4e323fa8-9a2e-45f0-b4bd-8415ce4b16bc" providerId="ADAL" clId="{CA52DBCD-9E6B-40B7-B6C4-24769B49AC1F}" dt="2024-02-05T17:50:56.464" v="4507"/>
          <ac:spMkLst>
            <pc:docMk/>
            <pc:sldMk cId="2648019540" sldId="2147471463"/>
            <ac:spMk id="7" creationId="{EB28486E-B59B-F41E-6860-6D52C5F028FA}"/>
          </ac:spMkLst>
        </pc:spChg>
        <pc:grpChg chg="add mod">
          <ac:chgData name="Ryanne Harrah" userId="4e323fa8-9a2e-45f0-b4bd-8415ce4b16bc" providerId="ADAL" clId="{CA52DBCD-9E6B-40B7-B6C4-24769B49AC1F}" dt="2024-02-05T17:50:56.464" v="4507"/>
          <ac:grpSpMkLst>
            <pc:docMk/>
            <pc:sldMk cId="2648019540" sldId="2147471463"/>
            <ac:grpSpMk id="5" creationId="{3FE30CB1-6B28-C120-AB45-5A28EE791978}"/>
          </ac:grpSpMkLst>
        </pc:grpChg>
      </pc:sldChg>
      <pc:sldChg chg="addSp delSp modSp new del mod modClrScheme chgLayout">
        <pc:chgData name="Ryanne Harrah" userId="4e323fa8-9a2e-45f0-b4bd-8415ce4b16bc" providerId="ADAL" clId="{CA52DBCD-9E6B-40B7-B6C4-24769B49AC1F}" dt="2024-01-31T21:22:13.992" v="2963" actId="2696"/>
        <pc:sldMkLst>
          <pc:docMk/>
          <pc:sldMk cId="3002929423" sldId="2147471463"/>
        </pc:sldMkLst>
        <pc:spChg chg="del mod ord">
          <ac:chgData name="Ryanne Harrah" userId="4e323fa8-9a2e-45f0-b4bd-8415ce4b16bc" providerId="ADAL" clId="{CA52DBCD-9E6B-40B7-B6C4-24769B49AC1F}" dt="2024-01-31T21:20:11.009" v="2860" actId="700"/>
          <ac:spMkLst>
            <pc:docMk/>
            <pc:sldMk cId="3002929423" sldId="2147471463"/>
            <ac:spMk id="2" creationId="{B9653FFB-8A70-67CF-D40C-238316A01639}"/>
          </ac:spMkLst>
        </pc:spChg>
        <pc:spChg chg="del mod ord">
          <ac:chgData name="Ryanne Harrah" userId="4e323fa8-9a2e-45f0-b4bd-8415ce4b16bc" providerId="ADAL" clId="{CA52DBCD-9E6B-40B7-B6C4-24769B49AC1F}" dt="2024-01-31T21:20:11.009" v="2860" actId="700"/>
          <ac:spMkLst>
            <pc:docMk/>
            <pc:sldMk cId="3002929423" sldId="2147471463"/>
            <ac:spMk id="3" creationId="{B9CC7C3E-7E57-4873-6EE0-BD3EECFBB992}"/>
          </ac:spMkLst>
        </pc:spChg>
        <pc:spChg chg="mod ord">
          <ac:chgData name="Ryanne Harrah" userId="4e323fa8-9a2e-45f0-b4bd-8415ce4b16bc" providerId="ADAL" clId="{CA52DBCD-9E6B-40B7-B6C4-24769B49AC1F}" dt="2024-01-31T21:20:11.009" v="2860" actId="700"/>
          <ac:spMkLst>
            <pc:docMk/>
            <pc:sldMk cId="3002929423" sldId="2147471463"/>
            <ac:spMk id="4" creationId="{55DB9EAB-5444-5253-2D8A-E08BBDF66523}"/>
          </ac:spMkLst>
        </pc:spChg>
        <pc:spChg chg="add mod ord">
          <ac:chgData name="Ryanne Harrah" userId="4e323fa8-9a2e-45f0-b4bd-8415ce4b16bc" providerId="ADAL" clId="{CA52DBCD-9E6B-40B7-B6C4-24769B49AC1F}" dt="2024-01-31T21:20:17.789" v="2880" actId="20577"/>
          <ac:spMkLst>
            <pc:docMk/>
            <pc:sldMk cId="3002929423" sldId="2147471463"/>
            <ac:spMk id="5" creationId="{38C0486A-9870-A34C-290D-0ADE6C47883D}"/>
          </ac:spMkLst>
        </pc:spChg>
        <pc:spChg chg="add mod ord">
          <ac:chgData name="Ryanne Harrah" userId="4e323fa8-9a2e-45f0-b4bd-8415ce4b16bc" providerId="ADAL" clId="{CA52DBCD-9E6B-40B7-B6C4-24769B49AC1F}" dt="2024-01-31T21:21:39.040" v="2962" actId="255"/>
          <ac:spMkLst>
            <pc:docMk/>
            <pc:sldMk cId="3002929423" sldId="2147471463"/>
            <ac:spMk id="6" creationId="{2E6FB3D4-0873-6B32-2E63-9847ED35781F}"/>
          </ac:spMkLst>
        </pc:spChg>
        <pc:spChg chg="add mod ord">
          <ac:chgData name="Ryanne Harrah" userId="4e323fa8-9a2e-45f0-b4bd-8415ce4b16bc" providerId="ADAL" clId="{CA52DBCD-9E6B-40B7-B6C4-24769B49AC1F}" dt="2024-01-31T21:20:11.009" v="2860" actId="700"/>
          <ac:spMkLst>
            <pc:docMk/>
            <pc:sldMk cId="3002929423" sldId="2147471463"/>
            <ac:spMk id="7" creationId="{41D5EE90-AFE6-C6F3-FB1B-2AEEF9B3EA98}"/>
          </ac:spMkLst>
        </pc:spChg>
        <pc:spChg chg="add mod ord">
          <ac:chgData name="Ryanne Harrah" userId="4e323fa8-9a2e-45f0-b4bd-8415ce4b16bc" providerId="ADAL" clId="{CA52DBCD-9E6B-40B7-B6C4-24769B49AC1F}" dt="2024-01-31T21:20:11.009" v="2860" actId="700"/>
          <ac:spMkLst>
            <pc:docMk/>
            <pc:sldMk cId="3002929423" sldId="2147471463"/>
            <ac:spMk id="8" creationId="{C4F877B4-79E2-1294-6021-328792DEB6E3}"/>
          </ac:spMkLst>
        </pc:spChg>
      </pc:sldChg>
      <pc:sldChg chg="addSp delSp modSp new add del mod modClrScheme chgLayout">
        <pc:chgData name="Ryanne Harrah" userId="4e323fa8-9a2e-45f0-b4bd-8415ce4b16bc" providerId="ADAL" clId="{CA52DBCD-9E6B-40B7-B6C4-24769B49AC1F}" dt="2024-02-07T17:35:10.237" v="5037" actId="680"/>
        <pc:sldMkLst>
          <pc:docMk/>
          <pc:sldMk cId="4134830074" sldId="2147471463"/>
        </pc:sldMkLst>
        <pc:spChg chg="add del mod ord">
          <ac:chgData name="Ryanne Harrah" userId="4e323fa8-9a2e-45f0-b4bd-8415ce4b16bc" providerId="ADAL" clId="{CA52DBCD-9E6B-40B7-B6C4-24769B49AC1F}" dt="2024-02-07T17:35:02.237" v="5032" actId="700"/>
          <ac:spMkLst>
            <pc:docMk/>
            <pc:sldMk cId="4134830074" sldId="2147471463"/>
            <ac:spMk id="2" creationId="{5A41A574-05F2-2732-9543-2EB3450E8F75}"/>
          </ac:spMkLst>
        </pc:spChg>
        <pc:spChg chg="mod ord">
          <ac:chgData name="Ryanne Harrah" userId="4e323fa8-9a2e-45f0-b4bd-8415ce4b16bc" providerId="ADAL" clId="{CA52DBCD-9E6B-40B7-B6C4-24769B49AC1F}" dt="2024-02-07T17:35:02.237" v="5032" actId="700"/>
          <ac:spMkLst>
            <pc:docMk/>
            <pc:sldMk cId="4134830074" sldId="2147471463"/>
            <ac:spMk id="3" creationId="{D10D6E2A-C88A-FA75-AD2E-A8F6F00A32D8}"/>
          </ac:spMkLst>
        </pc:spChg>
        <pc:spChg chg="add del mod">
          <ac:chgData name="Ryanne Harrah" userId="4e323fa8-9a2e-45f0-b4bd-8415ce4b16bc" providerId="ADAL" clId="{CA52DBCD-9E6B-40B7-B6C4-24769B49AC1F}" dt="2024-02-07T17:35:03.241" v="5034" actId="12"/>
          <ac:spMkLst>
            <pc:docMk/>
            <pc:sldMk cId="4134830074" sldId="2147471463"/>
            <ac:spMk id="4" creationId="{15E3DCAF-91D7-69AB-5090-EE65CFF76CE0}"/>
          </ac:spMkLst>
        </pc:spChg>
        <pc:spChg chg="add del">
          <ac:chgData name="Ryanne Harrah" userId="4e323fa8-9a2e-45f0-b4bd-8415ce4b16bc" providerId="ADAL" clId="{CA52DBCD-9E6B-40B7-B6C4-24769B49AC1F}" dt="2024-02-07T17:34:06.987" v="4973" actId="22"/>
          <ac:spMkLst>
            <pc:docMk/>
            <pc:sldMk cId="4134830074" sldId="2147471463"/>
            <ac:spMk id="6" creationId="{BB3A03FC-8764-F95B-0088-95013384FEFF}"/>
          </ac:spMkLst>
        </pc:spChg>
        <pc:spChg chg="add del mod ord">
          <ac:chgData name="Ryanne Harrah" userId="4e323fa8-9a2e-45f0-b4bd-8415ce4b16bc" providerId="ADAL" clId="{CA52DBCD-9E6B-40B7-B6C4-24769B49AC1F}" dt="2024-02-07T17:35:02.237" v="5032" actId="700"/>
          <ac:spMkLst>
            <pc:docMk/>
            <pc:sldMk cId="4134830074" sldId="2147471463"/>
            <ac:spMk id="7" creationId="{655249BF-D0C5-0AFD-9783-8238A339F6F5}"/>
          </ac:spMkLst>
        </pc:spChg>
        <pc:spChg chg="add del mod ord">
          <ac:chgData name="Ryanne Harrah" userId="4e323fa8-9a2e-45f0-b4bd-8415ce4b16bc" providerId="ADAL" clId="{CA52DBCD-9E6B-40B7-B6C4-24769B49AC1F}" dt="2024-02-07T17:35:02.237" v="5032" actId="700"/>
          <ac:spMkLst>
            <pc:docMk/>
            <pc:sldMk cId="4134830074" sldId="2147471463"/>
            <ac:spMk id="8" creationId="{6C0E83C8-0E6B-F1FF-326D-283185AE86BA}"/>
          </ac:spMkLst>
        </pc:spChg>
        <pc:spChg chg="add del mod ord">
          <ac:chgData name="Ryanne Harrah" userId="4e323fa8-9a2e-45f0-b4bd-8415ce4b16bc" providerId="ADAL" clId="{CA52DBCD-9E6B-40B7-B6C4-24769B49AC1F}" dt="2024-02-07T17:35:02.237" v="5032" actId="700"/>
          <ac:spMkLst>
            <pc:docMk/>
            <pc:sldMk cId="4134830074" sldId="2147471463"/>
            <ac:spMk id="9" creationId="{285ACC3E-487B-AE8B-D564-06A872F0DD11}"/>
          </ac:spMkLst>
        </pc:spChg>
        <pc:spChg chg="add mod">
          <ac:chgData name="Ryanne Harrah" userId="4e323fa8-9a2e-45f0-b4bd-8415ce4b16bc" providerId="ADAL" clId="{CA52DBCD-9E6B-40B7-B6C4-24769B49AC1F}" dt="2024-02-07T17:34:59.673" v="5027"/>
          <ac:spMkLst>
            <pc:docMk/>
            <pc:sldMk cId="4134830074" sldId="2147471463"/>
            <ac:spMk id="10" creationId="{6C0E83C8-0E6B-F1FF-326D-283185AE86BA}"/>
          </ac:spMkLst>
        </pc:spChg>
      </pc:sldChg>
      <pc:sldMasterChg chg="modSldLayout">
        <pc:chgData name="Ryanne Harrah" userId="4e323fa8-9a2e-45f0-b4bd-8415ce4b16bc" providerId="ADAL" clId="{CA52DBCD-9E6B-40B7-B6C4-24769B49AC1F}" dt="2024-01-31T20:20:29.285" v="19" actId="20577"/>
        <pc:sldMasterMkLst>
          <pc:docMk/>
          <pc:sldMasterMk cId="4274930610" sldId="2147483648"/>
        </pc:sldMasterMkLst>
        <pc:sldLayoutChg chg="modSp mod">
          <pc:chgData name="Ryanne Harrah" userId="4e323fa8-9a2e-45f0-b4bd-8415ce4b16bc" providerId="ADAL" clId="{CA52DBCD-9E6B-40B7-B6C4-24769B49AC1F}" dt="2024-01-31T20:20:29.285" v="19" actId="20577"/>
          <pc:sldLayoutMkLst>
            <pc:docMk/>
            <pc:sldMasterMk cId="4274930610" sldId="2147483648"/>
            <pc:sldLayoutMk cId="1191742156" sldId="2147484062"/>
          </pc:sldLayoutMkLst>
          <pc:spChg chg="mod">
            <ac:chgData name="Ryanne Harrah" userId="4e323fa8-9a2e-45f0-b4bd-8415ce4b16bc" providerId="ADAL" clId="{CA52DBCD-9E6B-40B7-B6C4-24769B49AC1F}" dt="2024-01-31T20:20:29.285" v="19" actId="20577"/>
            <ac:spMkLst>
              <pc:docMk/>
              <pc:sldMasterMk cId="4274930610" sldId="2147483648"/>
              <pc:sldLayoutMk cId="1191742156" sldId="2147484062"/>
              <ac:spMk id="5" creationId="{4D893A9E-2882-D53A-C3EF-F9A0DEBDCE33}"/>
            </ac:spMkLst>
          </pc:spChg>
        </pc:sldLayoutChg>
      </pc:sldMasterChg>
    </pc:docChg>
  </pc:docChgLst>
  <pc:docChgLst>
    <pc:chgData name="Ryanne Harrah" userId="S::rharrah@fpsb.org::4e323fa8-9a2e-45f0-b4bd-8415ce4b16bc" providerId="AD" clId="Web-{E2CAF89B-49FD-4C73-B9AF-4CA16C9DDB2F}"/>
    <pc:docChg chg="modSld">
      <pc:chgData name="Ryanne Harrah" userId="S::rharrah@fpsb.org::4e323fa8-9a2e-45f0-b4bd-8415ce4b16bc" providerId="AD" clId="Web-{E2CAF89B-49FD-4C73-B9AF-4CA16C9DDB2F}" dt="2024-02-06T21:24:15.037" v="4" actId="1076"/>
      <pc:docMkLst>
        <pc:docMk/>
      </pc:docMkLst>
      <pc:sldChg chg="modSp">
        <pc:chgData name="Ryanne Harrah" userId="S::rharrah@fpsb.org::4e323fa8-9a2e-45f0-b4bd-8415ce4b16bc" providerId="AD" clId="Web-{E2CAF89B-49FD-4C73-B9AF-4CA16C9DDB2F}" dt="2024-02-06T21:24:15.037" v="4" actId="1076"/>
        <pc:sldMkLst>
          <pc:docMk/>
          <pc:sldMk cId="3095538459" sldId="2147471452"/>
        </pc:sldMkLst>
        <pc:spChg chg="mod">
          <ac:chgData name="Ryanne Harrah" userId="S::rharrah@fpsb.org::4e323fa8-9a2e-45f0-b4bd-8415ce4b16bc" providerId="AD" clId="Web-{E2CAF89B-49FD-4C73-B9AF-4CA16C9DDB2F}" dt="2024-02-06T21:24:11.708" v="3" actId="1076"/>
          <ac:spMkLst>
            <pc:docMk/>
            <pc:sldMk cId="3095538459" sldId="2147471452"/>
            <ac:spMk id="3" creationId="{94C3C2B9-5779-A9E8-89C7-500786C0F7CA}"/>
          </ac:spMkLst>
        </pc:spChg>
        <pc:spChg chg="mod">
          <ac:chgData name="Ryanne Harrah" userId="S::rharrah@fpsb.org::4e323fa8-9a2e-45f0-b4bd-8415ce4b16bc" providerId="AD" clId="Web-{E2CAF89B-49FD-4C73-B9AF-4CA16C9DDB2F}" dt="2024-02-06T21:24:15.037" v="4" actId="1076"/>
          <ac:spMkLst>
            <pc:docMk/>
            <pc:sldMk cId="3095538459" sldId="2147471452"/>
            <ac:spMk id="5" creationId="{17FC9FD9-BE7B-3D16-9DC8-731AA3F46328}"/>
          </ac:spMkLst>
        </pc:spChg>
      </pc:sldChg>
    </pc:docChg>
  </pc:docChgLst>
  <pc:docChgLst>
    <pc:chgData name="Ryanne Harrah" userId="S::rharrah@fpsb.org::4e323fa8-9a2e-45f0-b4bd-8415ce4b16bc" providerId="AD" clId="Web-{DE15380D-D34D-F424-6248-3C41F02BA500}"/>
    <pc:docChg chg="modSld">
      <pc:chgData name="Ryanne Harrah" userId="S::rharrah@fpsb.org::4e323fa8-9a2e-45f0-b4bd-8415ce4b16bc" providerId="AD" clId="Web-{DE15380D-D34D-F424-6248-3C41F02BA500}" dt="2024-02-06T17:06:21.306" v="44" actId="20577"/>
      <pc:docMkLst>
        <pc:docMk/>
      </pc:docMkLst>
      <pc:sldChg chg="modSp modCm">
        <pc:chgData name="Ryanne Harrah" userId="S::rharrah@fpsb.org::4e323fa8-9a2e-45f0-b4bd-8415ce4b16bc" providerId="AD" clId="Web-{DE15380D-D34D-F424-6248-3C41F02BA500}" dt="2024-02-06T17:06:21.306" v="44" actId="20577"/>
        <pc:sldMkLst>
          <pc:docMk/>
          <pc:sldMk cId="727898176" sldId="2147471462"/>
        </pc:sldMkLst>
        <pc:spChg chg="mod">
          <ac:chgData name="Ryanne Harrah" userId="S::rharrah@fpsb.org::4e323fa8-9a2e-45f0-b4bd-8415ce4b16bc" providerId="AD" clId="Web-{DE15380D-D34D-F424-6248-3C41F02BA500}" dt="2024-02-06T17:06:21.306" v="44" actId="20577"/>
          <ac:spMkLst>
            <pc:docMk/>
            <pc:sldMk cId="727898176" sldId="2147471462"/>
            <ac:spMk id="3" creationId="{1F0E5A02-38CA-62DF-A239-71BBD7B82CC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yanne Harrah" userId="S::rharrah@fpsb.org::4e323fa8-9a2e-45f0-b4bd-8415ce4b16bc" providerId="AD" clId="Web-{DE15380D-D34D-F424-6248-3C41F02BA500}" dt="2024-02-06T17:05:56.728" v="43" actId="20577"/>
              <pc2:cmMkLst xmlns:pc2="http://schemas.microsoft.com/office/powerpoint/2019/9/main/command">
                <pc:docMk/>
                <pc:sldMk cId="727898176" sldId="2147471462"/>
                <pc2:cmMk id="{958B4F56-E045-4462-B51B-85367B802119}"/>
              </pc2:cmMkLst>
            </pc226:cmChg>
            <pc226:cmChg xmlns:pc226="http://schemas.microsoft.com/office/powerpoint/2022/06/main/command" chg="mod">
              <pc226:chgData name="Ryanne Harrah" userId="S::rharrah@fpsb.org::4e323fa8-9a2e-45f0-b4bd-8415ce4b16bc" providerId="AD" clId="Web-{DE15380D-D34D-F424-6248-3C41F02BA500}" dt="2024-02-06T17:05:56.728" v="43" actId="20577"/>
              <pc2:cmMkLst xmlns:pc2="http://schemas.microsoft.com/office/powerpoint/2019/9/main/command">
                <pc:docMk/>
                <pc:sldMk cId="727898176" sldId="2147471462"/>
                <pc2:cmMk id="{6C67D979-8CA8-455E-A108-DACEC427A249}"/>
              </pc2:cmMkLst>
              <pc226:cmRplyChg chg="add">
                <pc226:chgData name="Ryanne Harrah" userId="S::rharrah@fpsb.org::4e323fa8-9a2e-45f0-b4bd-8415ce4b16bc" providerId="AD" clId="Web-{DE15380D-D34D-F424-6248-3C41F02BA500}" dt="2024-02-06T17:04:10.507" v="2"/>
                <pc2:cmRplyMkLst xmlns:pc2="http://schemas.microsoft.com/office/powerpoint/2019/9/main/command">
                  <pc:docMk/>
                  <pc:sldMk cId="727898176" sldId="2147471462"/>
                  <pc2:cmMk id="{6C67D979-8CA8-455E-A108-DACEC427A249}"/>
                  <pc2:cmRplyMk id="{FF051454-88E0-4368-9E7D-8D55F02BDDB5}"/>
                </pc2:cmRplyMkLst>
              </pc226:cmRplyChg>
            </pc226:cmChg>
            <pc226:cmChg xmlns:pc226="http://schemas.microsoft.com/office/powerpoint/2022/06/main/command" chg="mod">
              <pc226:chgData name="Ryanne Harrah" userId="S::rharrah@fpsb.org::4e323fa8-9a2e-45f0-b4bd-8415ce4b16bc" providerId="AD" clId="Web-{DE15380D-D34D-F424-6248-3C41F02BA500}" dt="2024-02-06T17:05:56.728" v="43" actId="20577"/>
              <pc2:cmMkLst xmlns:pc2="http://schemas.microsoft.com/office/powerpoint/2019/9/main/command">
                <pc:docMk/>
                <pc:sldMk cId="727898176" sldId="2147471462"/>
                <pc2:cmMk id="{82891CB1-8522-4CC7-87CD-2CB03B61984C}"/>
              </pc2:cmMkLst>
            </pc226:cmChg>
          </p:ext>
        </pc:extLst>
      </pc:sldChg>
    </pc:docChg>
  </pc:docChgLst>
  <pc:docChgLst>
    <pc:chgData name="Elle Manton" userId="d9d694fa-797c-41e2-84a4-48649f3bd34a" providerId="ADAL" clId="{CBBD4A41-4067-409F-8780-76DD94545493}"/>
    <pc:docChg chg="undo custSel modSld">
      <pc:chgData name="Elle Manton" userId="d9d694fa-797c-41e2-84a4-48649f3bd34a" providerId="ADAL" clId="{CBBD4A41-4067-409F-8780-76DD94545493}" dt="2024-07-22T01:14:13.244" v="159"/>
      <pc:docMkLst>
        <pc:docMk/>
      </pc:docMkLst>
      <pc:sldChg chg="addCm">
        <pc:chgData name="Elle Manton" userId="d9d694fa-797c-41e2-84a4-48649f3bd34a" providerId="ADAL" clId="{CBBD4A41-4067-409F-8780-76DD94545493}" dt="2024-07-22T00:59:58.238" v="0"/>
        <pc:sldMkLst>
          <pc:docMk/>
          <pc:sldMk cId="3862362007" sldId="32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lle Manton" userId="d9d694fa-797c-41e2-84a4-48649f3bd34a" providerId="ADAL" clId="{CBBD4A41-4067-409F-8780-76DD94545493}" dt="2024-07-22T00:59:58.238" v="0"/>
              <pc2:cmMkLst xmlns:pc2="http://schemas.microsoft.com/office/powerpoint/2019/9/main/command">
                <pc:docMk/>
                <pc:sldMk cId="3862362007" sldId="325"/>
                <pc2:cmMk id="{048A42C2-EDFF-424A-85A5-2E5D9A4D11ED}"/>
              </pc2:cmMkLst>
            </pc226:cmChg>
          </p:ext>
        </pc:extLst>
      </pc:sldChg>
      <pc:sldChg chg="addSp delSp modSp mod addCm">
        <pc:chgData name="Elle Manton" userId="d9d694fa-797c-41e2-84a4-48649f3bd34a" providerId="ADAL" clId="{CBBD4A41-4067-409F-8780-76DD94545493}" dt="2024-07-22T01:03:27.472" v="40" actId="20577"/>
        <pc:sldMkLst>
          <pc:docMk/>
          <pc:sldMk cId="2605010467" sldId="2147471464"/>
        </pc:sldMkLst>
        <pc:spChg chg="add del">
          <ac:chgData name="Elle Manton" userId="d9d694fa-797c-41e2-84a4-48649f3bd34a" providerId="ADAL" clId="{CBBD4A41-4067-409F-8780-76DD94545493}" dt="2024-07-22T01:02:52.405" v="37"/>
          <ac:spMkLst>
            <pc:docMk/>
            <pc:sldMk cId="2605010467" sldId="2147471464"/>
            <ac:spMk id="4" creationId="{8102B1BD-DDC4-9033-EF9C-6958C23E508A}"/>
          </ac:spMkLst>
        </pc:spChg>
        <pc:spChg chg="add del mod">
          <ac:chgData name="Elle Manton" userId="d9d694fa-797c-41e2-84a4-48649f3bd34a" providerId="ADAL" clId="{CBBD4A41-4067-409F-8780-76DD94545493}" dt="2024-07-22T01:02:52.421" v="39"/>
          <ac:spMkLst>
            <pc:docMk/>
            <pc:sldMk cId="2605010467" sldId="2147471464"/>
            <ac:spMk id="6" creationId="{6531535C-C3EA-7990-2E7A-E6AC76B53E9E}"/>
          </ac:spMkLst>
        </pc:spChg>
        <pc:graphicFrameChg chg="mod">
          <ac:chgData name="Elle Manton" userId="d9d694fa-797c-41e2-84a4-48649f3bd34a" providerId="ADAL" clId="{CBBD4A41-4067-409F-8780-76DD94545493}" dt="2024-07-22T01:03:27.472" v="40" actId="20577"/>
          <ac:graphicFrameMkLst>
            <pc:docMk/>
            <pc:sldMk cId="2605010467" sldId="2147471464"/>
            <ac:graphicFrameMk id="5" creationId="{F6B9110D-30E8-9D9E-789B-090A0799B0C9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lle Manton" userId="d9d694fa-797c-41e2-84a4-48649f3bd34a" providerId="ADAL" clId="{CBBD4A41-4067-409F-8780-76DD94545493}" dt="2024-07-22T01:02:42.876" v="35"/>
              <pc2:cmMkLst xmlns:pc2="http://schemas.microsoft.com/office/powerpoint/2019/9/main/command">
                <pc:docMk/>
                <pc:sldMk cId="2605010467" sldId="2147471464"/>
                <pc2:cmMk id="{8EA7737C-015B-44CE-92A1-B1473B142E98}"/>
              </pc2:cmMkLst>
            </pc226:cmChg>
          </p:ext>
        </pc:extLst>
      </pc:sldChg>
      <pc:sldChg chg="modSp mod">
        <pc:chgData name="Elle Manton" userId="d9d694fa-797c-41e2-84a4-48649f3bd34a" providerId="ADAL" clId="{CBBD4A41-4067-409F-8780-76DD94545493}" dt="2024-07-22T01:08:49.987" v="149" actId="6549"/>
        <pc:sldMkLst>
          <pc:docMk/>
          <pc:sldMk cId="3538948567" sldId="2147471465"/>
        </pc:sldMkLst>
        <pc:spChg chg="mod">
          <ac:chgData name="Elle Manton" userId="d9d694fa-797c-41e2-84a4-48649f3bd34a" providerId="ADAL" clId="{CBBD4A41-4067-409F-8780-76DD94545493}" dt="2024-07-22T01:08:49.987" v="149" actId="6549"/>
          <ac:spMkLst>
            <pc:docMk/>
            <pc:sldMk cId="3538948567" sldId="2147471465"/>
            <ac:spMk id="3" creationId="{4B0381E0-C9D5-BFE4-BB10-4DD1290A21C6}"/>
          </ac:spMkLst>
        </pc:spChg>
      </pc:sldChg>
      <pc:sldChg chg="addCm">
        <pc:chgData name="Elle Manton" userId="d9d694fa-797c-41e2-84a4-48649f3bd34a" providerId="ADAL" clId="{CBBD4A41-4067-409F-8780-76DD94545493}" dt="2024-07-22T01:14:13.244" v="159"/>
        <pc:sldMkLst>
          <pc:docMk/>
          <pc:sldMk cId="374828669" sldId="214747146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lle Manton" userId="d9d694fa-797c-41e2-84a4-48649f3bd34a" providerId="ADAL" clId="{CBBD4A41-4067-409F-8780-76DD94545493}" dt="2024-07-22T01:14:13.244" v="159"/>
              <pc2:cmMkLst xmlns:pc2="http://schemas.microsoft.com/office/powerpoint/2019/9/main/command">
                <pc:docMk/>
                <pc:sldMk cId="374828669" sldId="2147471468"/>
                <pc2:cmMk id="{2F37A921-49C8-465C-921D-AD2B76715D68}"/>
              </pc2:cmMkLst>
            </pc226:cmChg>
          </p:ext>
        </pc:extLst>
      </pc:sldChg>
      <pc:sldChg chg="modSp mod addCm">
        <pc:chgData name="Elle Manton" userId="d9d694fa-797c-41e2-84a4-48649f3bd34a" providerId="ADAL" clId="{CBBD4A41-4067-409F-8780-76DD94545493}" dt="2024-07-22T01:12:26.446" v="155" actId="400"/>
        <pc:sldMkLst>
          <pc:docMk/>
          <pc:sldMk cId="1265269095" sldId="2147471469"/>
        </pc:sldMkLst>
        <pc:spChg chg="mod">
          <ac:chgData name="Elle Manton" userId="d9d694fa-797c-41e2-84a4-48649f3bd34a" providerId="ADAL" clId="{CBBD4A41-4067-409F-8780-76DD94545493}" dt="2024-07-22T01:12:26.446" v="155" actId="400"/>
          <ac:spMkLst>
            <pc:docMk/>
            <pc:sldMk cId="1265269095" sldId="2147471469"/>
            <ac:spMk id="3" creationId="{4347296C-4097-FE7D-BAEE-E5164069B88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lle Manton" userId="d9d694fa-797c-41e2-84a4-48649f3bd34a" providerId="ADAL" clId="{CBBD4A41-4067-409F-8780-76DD94545493}" dt="2024-07-22T01:11:56.123" v="151"/>
              <pc2:cmMkLst xmlns:pc2="http://schemas.microsoft.com/office/powerpoint/2019/9/main/command">
                <pc:docMk/>
                <pc:sldMk cId="1265269095" sldId="2147471469"/>
                <pc2:cmMk id="{243EAB35-F8DA-45B3-9902-9B698BFED6CD}"/>
              </pc2:cmMkLst>
            </pc226:cmChg>
            <pc226:cmChg xmlns:pc226="http://schemas.microsoft.com/office/powerpoint/2022/06/main/command" chg="add">
              <pc226:chgData name="Elle Manton" userId="d9d694fa-797c-41e2-84a4-48649f3bd34a" providerId="ADAL" clId="{CBBD4A41-4067-409F-8780-76DD94545493}" dt="2024-07-22T01:09:47.689" v="150"/>
              <pc2:cmMkLst xmlns:pc2="http://schemas.microsoft.com/office/powerpoint/2019/9/main/command">
                <pc:docMk/>
                <pc:sldMk cId="1265269095" sldId="2147471469"/>
                <pc2:cmMk id="{27121DB0-92DB-4906-9967-BE5F5A53C245}"/>
              </pc2:cmMkLst>
            </pc226:cmChg>
          </p:ext>
        </pc:extLst>
      </pc:sldChg>
      <pc:sldChg chg="modSp mod addCm">
        <pc:chgData name="Elle Manton" userId="d9d694fa-797c-41e2-84a4-48649f3bd34a" providerId="ADAL" clId="{CBBD4A41-4067-409F-8780-76DD94545493}" dt="2024-07-22T01:07:50.547" v="90"/>
        <pc:sldMkLst>
          <pc:docMk/>
          <pc:sldMk cId="266668644" sldId="2147471470"/>
        </pc:sldMkLst>
        <pc:spChg chg="mod">
          <ac:chgData name="Elle Manton" userId="d9d694fa-797c-41e2-84a4-48649f3bd34a" providerId="ADAL" clId="{CBBD4A41-4067-409F-8780-76DD94545493}" dt="2024-07-22T01:07:22.128" v="89" actId="13926"/>
          <ac:spMkLst>
            <pc:docMk/>
            <pc:sldMk cId="266668644" sldId="2147471470"/>
            <ac:spMk id="3" creationId="{AA056ED0-A367-5DAD-CA60-87B462C14EA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lle Manton" userId="d9d694fa-797c-41e2-84a4-48649f3bd34a" providerId="ADAL" clId="{CBBD4A41-4067-409F-8780-76DD94545493}" dt="2024-07-22T01:07:50.547" v="90"/>
              <pc2:cmMkLst xmlns:pc2="http://schemas.microsoft.com/office/powerpoint/2019/9/main/command">
                <pc:docMk/>
                <pc:sldMk cId="266668644" sldId="2147471470"/>
                <pc2:cmMk id="{1F74A020-6945-4DBF-A9D8-2EF60CF973A1}"/>
              </pc2:cmMkLst>
            </pc226:cmChg>
          </p:ext>
        </pc:extLst>
      </pc:sldChg>
      <pc:sldChg chg="modSp mod addCm">
        <pc:chgData name="Elle Manton" userId="d9d694fa-797c-41e2-84a4-48649f3bd34a" providerId="ADAL" clId="{CBBD4A41-4067-409F-8780-76DD94545493}" dt="2024-07-22T01:06:00.388" v="46"/>
        <pc:sldMkLst>
          <pc:docMk/>
          <pc:sldMk cId="73617924" sldId="2147471472"/>
        </pc:sldMkLst>
        <pc:spChg chg="mod">
          <ac:chgData name="Elle Manton" userId="d9d694fa-797c-41e2-84a4-48649f3bd34a" providerId="ADAL" clId="{CBBD4A41-4067-409F-8780-76DD94545493}" dt="2024-07-22T01:04:15.120" v="45" actId="108"/>
          <ac:spMkLst>
            <pc:docMk/>
            <pc:sldMk cId="73617924" sldId="2147471472"/>
            <ac:spMk id="6" creationId="{E596F8B7-99FF-980C-DFE5-F9A47F490C8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lle Manton" userId="d9d694fa-797c-41e2-84a4-48649f3bd34a" providerId="ADAL" clId="{CBBD4A41-4067-409F-8780-76DD94545493}" dt="2024-07-22T01:06:00.388" v="46"/>
              <pc2:cmMkLst xmlns:pc2="http://schemas.microsoft.com/office/powerpoint/2019/9/main/command">
                <pc:docMk/>
                <pc:sldMk cId="73617924" sldId="2147471472"/>
                <pc2:cmMk id="{8B2F3F38-2EAB-4E95-8775-F9DD0028F748}"/>
              </pc2:cmMkLst>
            </pc226:cmChg>
          </p:ext>
        </pc:extLst>
      </pc:sldChg>
      <pc:sldChg chg="modSp mod">
        <pc:chgData name="Elle Manton" userId="d9d694fa-797c-41e2-84a4-48649f3bd34a" providerId="ADAL" clId="{CBBD4A41-4067-409F-8780-76DD94545493}" dt="2024-07-22T01:12:50.669" v="157" actId="400"/>
        <pc:sldMkLst>
          <pc:docMk/>
          <pc:sldMk cId="3209904657" sldId="2147471473"/>
        </pc:sldMkLst>
        <pc:spChg chg="mod">
          <ac:chgData name="Elle Manton" userId="d9d694fa-797c-41e2-84a4-48649f3bd34a" providerId="ADAL" clId="{CBBD4A41-4067-409F-8780-76DD94545493}" dt="2024-07-22T01:12:50.669" v="157" actId="400"/>
          <ac:spMkLst>
            <pc:docMk/>
            <pc:sldMk cId="3209904657" sldId="2147471473"/>
            <ac:spMk id="3" creationId="{46EDDAC9-C09C-1DB6-7DDE-AA9151E35405}"/>
          </ac:spMkLst>
        </pc:spChg>
      </pc:sldChg>
      <pc:sldChg chg="addCm">
        <pc:chgData name="Elle Manton" userId="d9d694fa-797c-41e2-84a4-48649f3bd34a" providerId="ADAL" clId="{CBBD4A41-4067-409F-8780-76DD94545493}" dt="2024-07-22T01:13:24.054" v="158"/>
        <pc:sldMkLst>
          <pc:docMk/>
          <pc:sldMk cId="54119345" sldId="214747147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lle Manton" userId="d9d694fa-797c-41e2-84a4-48649f3bd34a" providerId="ADAL" clId="{CBBD4A41-4067-409F-8780-76DD94545493}" dt="2024-07-22T01:13:24.054" v="158"/>
              <pc2:cmMkLst xmlns:pc2="http://schemas.microsoft.com/office/powerpoint/2019/9/main/command">
                <pc:docMk/>
                <pc:sldMk cId="54119345" sldId="2147471474"/>
                <pc2:cmMk id="{B8D9E583-7285-49A0-889C-47ADDFABC251}"/>
              </pc2:cmMkLst>
            </pc226:cmChg>
          </p:ext>
        </pc:extLst>
      </pc:sldChg>
    </pc:docChg>
  </pc:docChgLst>
  <pc:docChgLst>
    <pc:chgData name="Sara White" userId="4909766c-bab3-48e1-b5a3-605ba955969f" providerId="ADAL" clId="{99AF1009-ADFA-4BEC-B1B6-49DA17B36F6C}"/>
    <pc:docChg chg="modSld">
      <pc:chgData name="Sara White" userId="4909766c-bab3-48e1-b5a3-605ba955969f" providerId="ADAL" clId="{99AF1009-ADFA-4BEC-B1B6-49DA17B36F6C}" dt="2024-02-06T08:53:44.674" v="11"/>
      <pc:docMkLst>
        <pc:docMk/>
      </pc:docMkLst>
      <pc:sldChg chg="modSp mod addCm modCm">
        <pc:chgData name="Sara White" userId="4909766c-bab3-48e1-b5a3-605ba955969f" providerId="ADAL" clId="{99AF1009-ADFA-4BEC-B1B6-49DA17B36F6C}" dt="2024-02-06T08:53:44.674" v="11"/>
        <pc:sldMkLst>
          <pc:docMk/>
          <pc:sldMk cId="727898176" sldId="2147471462"/>
        </pc:sldMkLst>
        <pc:spChg chg="mod">
          <ac:chgData name="Sara White" userId="4909766c-bab3-48e1-b5a3-605ba955969f" providerId="ADAL" clId="{99AF1009-ADFA-4BEC-B1B6-49DA17B36F6C}" dt="2024-02-06T08:51:24.102" v="9" actId="20577"/>
          <ac:spMkLst>
            <pc:docMk/>
            <pc:sldMk cId="727898176" sldId="2147471462"/>
            <ac:spMk id="3" creationId="{1F0E5A02-38CA-62DF-A239-71BBD7B82CC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ara White" userId="4909766c-bab3-48e1-b5a3-605ba955969f" providerId="ADAL" clId="{99AF1009-ADFA-4BEC-B1B6-49DA17B36F6C}" dt="2024-02-06T08:52:40.002" v="10"/>
              <pc2:cmMkLst xmlns:pc2="http://schemas.microsoft.com/office/powerpoint/2019/9/main/command">
                <pc:docMk/>
                <pc:sldMk cId="727898176" sldId="2147471462"/>
                <pc2:cmMk id="{958B4F56-E045-4462-B51B-85367B802119}"/>
              </pc2:cmMkLst>
            </pc226:cmChg>
            <pc226:cmChg xmlns:pc226="http://schemas.microsoft.com/office/powerpoint/2022/06/main/command" chg="mod">
              <pc226:chgData name="Sara White" userId="4909766c-bab3-48e1-b5a3-605ba955969f" providerId="ADAL" clId="{99AF1009-ADFA-4BEC-B1B6-49DA17B36F6C}" dt="2024-02-06T08:51:24.102" v="9" actId="20577"/>
              <pc2:cmMkLst xmlns:pc2="http://schemas.microsoft.com/office/powerpoint/2019/9/main/command">
                <pc:docMk/>
                <pc:sldMk cId="727898176" sldId="2147471462"/>
                <pc2:cmMk id="{6C67D979-8CA8-455E-A108-DACEC427A249}"/>
              </pc2:cmMkLst>
              <pc226:cmRplyChg chg="add">
                <pc226:chgData name="Sara White" userId="4909766c-bab3-48e1-b5a3-605ba955969f" providerId="ADAL" clId="{99AF1009-ADFA-4BEC-B1B6-49DA17B36F6C}" dt="2024-02-06T08:50:37.655" v="0"/>
                <pc2:cmRplyMkLst xmlns:pc2="http://schemas.microsoft.com/office/powerpoint/2019/9/main/command">
                  <pc:docMk/>
                  <pc:sldMk cId="727898176" sldId="2147471462"/>
                  <pc2:cmMk id="{6C67D979-8CA8-455E-A108-DACEC427A249}"/>
                  <pc2:cmRplyMk id="{21CB50E6-7CD6-4AA2-BEED-F4B78B9F92E2}"/>
                </pc2:cmRplyMkLst>
              </pc226:cmRplyChg>
            </pc226:cmChg>
            <pc226:cmChg xmlns:pc226="http://schemas.microsoft.com/office/powerpoint/2022/06/main/command" chg="add">
              <pc226:chgData name="Sara White" userId="4909766c-bab3-48e1-b5a3-605ba955969f" providerId="ADAL" clId="{99AF1009-ADFA-4BEC-B1B6-49DA17B36F6C}" dt="2024-02-06T08:53:44.674" v="11"/>
              <pc2:cmMkLst xmlns:pc2="http://schemas.microsoft.com/office/powerpoint/2019/9/main/command">
                <pc:docMk/>
                <pc:sldMk cId="727898176" sldId="2147471462"/>
                <pc2:cmMk id="{82891CB1-8522-4CC7-87CD-2CB03B61984C}"/>
              </pc2:cmMkLst>
            </pc226:cmChg>
          </p:ext>
        </pc:extLst>
      </pc:sldChg>
    </pc:docChg>
  </pc:docChgLst>
  <pc:docChgLst>
    <pc:chgData name="Ryanne Harrah" userId="4e323fa8-9a2e-45f0-b4bd-8415ce4b16bc" providerId="ADAL" clId="{A1171513-4340-4304-B024-52C159C86CFF}"/>
    <pc:docChg chg="undo custSel addSld delSld modSld sldOrd modMainMaster modSection">
      <pc:chgData name="Ryanne Harrah" userId="4e323fa8-9a2e-45f0-b4bd-8415ce4b16bc" providerId="ADAL" clId="{A1171513-4340-4304-B024-52C159C86CFF}" dt="2024-07-22T20:52:04.799" v="9361" actId="1076"/>
      <pc:docMkLst>
        <pc:docMk/>
      </pc:docMkLst>
      <pc:sldChg chg="addSp delSp modSp del mod">
        <pc:chgData name="Ryanne Harrah" userId="4e323fa8-9a2e-45f0-b4bd-8415ce4b16bc" providerId="ADAL" clId="{A1171513-4340-4304-B024-52C159C86CFF}" dt="2024-07-22T16:55:50.759" v="9146" actId="2696"/>
        <pc:sldMkLst>
          <pc:docMk/>
          <pc:sldMk cId="3862362007" sldId="325"/>
        </pc:sldMkLst>
        <pc:spChg chg="add del mod">
          <ac:chgData name="Ryanne Harrah" userId="4e323fa8-9a2e-45f0-b4bd-8415ce4b16bc" providerId="ADAL" clId="{A1171513-4340-4304-B024-52C159C86CFF}" dt="2024-07-22T16:55:27.814" v="9143" actId="931"/>
          <ac:spMkLst>
            <pc:docMk/>
            <pc:sldMk cId="3862362007" sldId="325"/>
            <ac:spMk id="3" creationId="{7597E857-CCB1-3DB0-AD18-64F028102BA1}"/>
          </ac:spMkLst>
        </pc:spChg>
        <pc:spChg chg="mod">
          <ac:chgData name="Ryanne Harrah" userId="4e323fa8-9a2e-45f0-b4bd-8415ce4b16bc" providerId="ADAL" clId="{A1171513-4340-4304-B024-52C159C86CFF}" dt="2024-07-02T14:52:39.249" v="8146" actId="20577"/>
          <ac:spMkLst>
            <pc:docMk/>
            <pc:sldMk cId="3862362007" sldId="325"/>
            <ac:spMk id="6" creationId="{489F3328-A08C-1C8A-BA92-B9731FE98F7C}"/>
          </ac:spMkLst>
        </pc:spChg>
        <pc:spChg chg="mod">
          <ac:chgData name="Ryanne Harrah" userId="4e323fa8-9a2e-45f0-b4bd-8415ce4b16bc" providerId="ADAL" clId="{A1171513-4340-4304-B024-52C159C86CFF}" dt="2024-07-15T19:08:38.930" v="9043" actId="2"/>
          <ac:spMkLst>
            <pc:docMk/>
            <pc:sldMk cId="3862362007" sldId="325"/>
            <ac:spMk id="7" creationId="{9071D51D-7B45-C9CD-240F-D73A5ED16253}"/>
          </ac:spMkLst>
        </pc:spChg>
        <pc:picChg chg="del">
          <ac:chgData name="Ryanne Harrah" userId="4e323fa8-9a2e-45f0-b4bd-8415ce4b16bc" providerId="ADAL" clId="{A1171513-4340-4304-B024-52C159C86CFF}" dt="2024-07-22T16:55:20.288" v="9138" actId="478"/>
          <ac:picMkLst>
            <pc:docMk/>
            <pc:sldMk cId="3862362007" sldId="325"/>
            <ac:picMk id="5" creationId="{263EEC53-28FC-5655-4215-54B3D61B0956}"/>
          </ac:picMkLst>
        </pc:picChg>
        <pc:picChg chg="add mod">
          <ac:chgData name="Ryanne Harrah" userId="4e323fa8-9a2e-45f0-b4bd-8415ce4b16bc" providerId="ADAL" clId="{A1171513-4340-4304-B024-52C159C86CFF}" dt="2024-07-22T16:55:27.814" v="9143" actId="931"/>
          <ac:picMkLst>
            <pc:docMk/>
            <pc:sldMk cId="3862362007" sldId="325"/>
            <ac:picMk id="8" creationId="{910485D7-9837-2F66-DA56-4BC13F9FB3C6}"/>
          </ac:picMkLst>
        </pc:picChg>
      </pc:sldChg>
      <pc:sldChg chg="del">
        <pc:chgData name="Ryanne Harrah" userId="4e323fa8-9a2e-45f0-b4bd-8415ce4b16bc" providerId="ADAL" clId="{A1171513-4340-4304-B024-52C159C86CFF}" dt="2024-07-02T14:52:21.878" v="8113" actId="2696"/>
        <pc:sldMkLst>
          <pc:docMk/>
          <pc:sldMk cId="2249719606" sldId="2147471451"/>
        </pc:sldMkLst>
      </pc:sldChg>
      <pc:sldChg chg="del">
        <pc:chgData name="Ryanne Harrah" userId="4e323fa8-9a2e-45f0-b4bd-8415ce4b16bc" providerId="ADAL" clId="{A1171513-4340-4304-B024-52C159C86CFF}" dt="2024-07-02T14:52:21.878" v="8113" actId="2696"/>
        <pc:sldMkLst>
          <pc:docMk/>
          <pc:sldMk cId="3095538459" sldId="2147471452"/>
        </pc:sldMkLst>
      </pc:sldChg>
      <pc:sldChg chg="del">
        <pc:chgData name="Ryanne Harrah" userId="4e323fa8-9a2e-45f0-b4bd-8415ce4b16bc" providerId="ADAL" clId="{A1171513-4340-4304-B024-52C159C86CFF}" dt="2024-07-02T14:52:21.878" v="8113" actId="2696"/>
        <pc:sldMkLst>
          <pc:docMk/>
          <pc:sldMk cId="2714866750" sldId="2147471454"/>
        </pc:sldMkLst>
      </pc:sldChg>
      <pc:sldChg chg="del">
        <pc:chgData name="Ryanne Harrah" userId="4e323fa8-9a2e-45f0-b4bd-8415ce4b16bc" providerId="ADAL" clId="{A1171513-4340-4304-B024-52C159C86CFF}" dt="2024-07-02T14:52:21.878" v="8113" actId="2696"/>
        <pc:sldMkLst>
          <pc:docMk/>
          <pc:sldMk cId="2458337913" sldId="2147471455"/>
        </pc:sldMkLst>
      </pc:sldChg>
      <pc:sldChg chg="del">
        <pc:chgData name="Ryanne Harrah" userId="4e323fa8-9a2e-45f0-b4bd-8415ce4b16bc" providerId="ADAL" clId="{A1171513-4340-4304-B024-52C159C86CFF}" dt="2024-07-02T14:52:21.878" v="8113" actId="2696"/>
        <pc:sldMkLst>
          <pc:docMk/>
          <pc:sldMk cId="3886803589" sldId="2147471457"/>
        </pc:sldMkLst>
      </pc:sldChg>
      <pc:sldChg chg="del">
        <pc:chgData name="Ryanne Harrah" userId="4e323fa8-9a2e-45f0-b4bd-8415ce4b16bc" providerId="ADAL" clId="{A1171513-4340-4304-B024-52C159C86CFF}" dt="2024-07-02T14:52:21.878" v="8113" actId="2696"/>
        <pc:sldMkLst>
          <pc:docMk/>
          <pc:sldMk cId="759701697" sldId="2147471458"/>
        </pc:sldMkLst>
      </pc:sldChg>
      <pc:sldChg chg="del">
        <pc:chgData name="Ryanne Harrah" userId="4e323fa8-9a2e-45f0-b4bd-8415ce4b16bc" providerId="ADAL" clId="{A1171513-4340-4304-B024-52C159C86CFF}" dt="2024-07-02T14:52:21.878" v="8113" actId="2696"/>
        <pc:sldMkLst>
          <pc:docMk/>
          <pc:sldMk cId="2658867046" sldId="2147471459"/>
        </pc:sldMkLst>
      </pc:sldChg>
      <pc:sldChg chg="del">
        <pc:chgData name="Ryanne Harrah" userId="4e323fa8-9a2e-45f0-b4bd-8415ce4b16bc" providerId="ADAL" clId="{A1171513-4340-4304-B024-52C159C86CFF}" dt="2024-07-02T14:52:21.878" v="8113" actId="2696"/>
        <pc:sldMkLst>
          <pc:docMk/>
          <pc:sldMk cId="714852505" sldId="2147471460"/>
        </pc:sldMkLst>
      </pc:sldChg>
      <pc:sldChg chg="del">
        <pc:chgData name="Ryanne Harrah" userId="4e323fa8-9a2e-45f0-b4bd-8415ce4b16bc" providerId="ADAL" clId="{A1171513-4340-4304-B024-52C159C86CFF}" dt="2024-07-02T14:52:21.878" v="8113" actId="2696"/>
        <pc:sldMkLst>
          <pc:docMk/>
          <pc:sldMk cId="4155258412" sldId="2147471461"/>
        </pc:sldMkLst>
      </pc:sldChg>
      <pc:sldChg chg="del">
        <pc:chgData name="Ryanne Harrah" userId="4e323fa8-9a2e-45f0-b4bd-8415ce4b16bc" providerId="ADAL" clId="{A1171513-4340-4304-B024-52C159C86CFF}" dt="2024-07-02T14:52:21.878" v="8113" actId="2696"/>
        <pc:sldMkLst>
          <pc:docMk/>
          <pc:sldMk cId="727898176" sldId="2147471462"/>
        </pc:sldMkLst>
      </pc:sldChg>
      <pc:sldChg chg="del">
        <pc:chgData name="Ryanne Harrah" userId="4e323fa8-9a2e-45f0-b4bd-8415ce4b16bc" providerId="ADAL" clId="{A1171513-4340-4304-B024-52C159C86CFF}" dt="2024-07-01T19:44:20.292" v="2178" actId="2696"/>
        <pc:sldMkLst>
          <pc:docMk/>
          <pc:sldMk cId="1783790726" sldId="2147471463"/>
        </pc:sldMkLst>
      </pc:sldChg>
      <pc:sldChg chg="addSp delSp modSp new mod modCm">
        <pc:chgData name="Ryanne Harrah" userId="4e323fa8-9a2e-45f0-b4bd-8415ce4b16bc" providerId="ADAL" clId="{A1171513-4340-4304-B024-52C159C86CFF}" dt="2024-07-22T16:57:38.218" v="9239"/>
        <pc:sldMkLst>
          <pc:docMk/>
          <pc:sldMk cId="2605010467" sldId="2147471464"/>
        </pc:sldMkLst>
        <pc:spChg chg="mod">
          <ac:chgData name="Ryanne Harrah" userId="4e323fa8-9a2e-45f0-b4bd-8415ce4b16bc" providerId="ADAL" clId="{A1171513-4340-4304-B024-52C159C86CFF}" dt="2024-07-02T14:50:35.917" v="8088" actId="1076"/>
          <ac:spMkLst>
            <pc:docMk/>
            <pc:sldMk cId="2605010467" sldId="2147471464"/>
            <ac:spMk id="2" creationId="{58304507-943F-3A29-F579-7963524E63E0}"/>
          </ac:spMkLst>
        </pc:spChg>
        <pc:spChg chg="del">
          <ac:chgData name="Ryanne Harrah" userId="4e323fa8-9a2e-45f0-b4bd-8415ce4b16bc" providerId="ADAL" clId="{A1171513-4340-4304-B024-52C159C86CFF}" dt="2024-07-01T19:18:20.470" v="56"/>
          <ac:spMkLst>
            <pc:docMk/>
            <pc:sldMk cId="2605010467" sldId="2147471464"/>
            <ac:spMk id="4" creationId="{42D42C80-683E-270F-CE86-1335AF90E394}"/>
          </ac:spMkLst>
        </pc:spChg>
        <pc:spChg chg="add del mod">
          <ac:chgData name="Ryanne Harrah" userId="4e323fa8-9a2e-45f0-b4bd-8415ce4b16bc" providerId="ADAL" clId="{A1171513-4340-4304-B024-52C159C86CFF}" dt="2024-07-01T19:35:12.491" v="1318" actId="21"/>
          <ac:spMkLst>
            <pc:docMk/>
            <pc:sldMk cId="2605010467" sldId="2147471464"/>
            <ac:spMk id="7" creationId="{1B690B3F-B8B3-03A6-FF12-84104F757542}"/>
          </ac:spMkLst>
        </pc:spChg>
        <pc:spChg chg="add del mod">
          <ac:chgData name="Ryanne Harrah" userId="4e323fa8-9a2e-45f0-b4bd-8415ce4b16bc" providerId="ADAL" clId="{A1171513-4340-4304-B024-52C159C86CFF}" dt="2024-07-01T19:35:17.889" v="1320" actId="21"/>
          <ac:spMkLst>
            <pc:docMk/>
            <pc:sldMk cId="2605010467" sldId="2147471464"/>
            <ac:spMk id="9" creationId="{DBC7FA87-F26D-B632-5461-9DB7018BF07E}"/>
          </ac:spMkLst>
        </pc:spChg>
        <pc:spChg chg="add mod">
          <ac:chgData name="Ryanne Harrah" userId="4e323fa8-9a2e-45f0-b4bd-8415ce4b16bc" providerId="ADAL" clId="{A1171513-4340-4304-B024-52C159C86CFF}" dt="2024-07-01T21:59:48.595" v="3348" actId="1076"/>
          <ac:spMkLst>
            <pc:docMk/>
            <pc:sldMk cId="2605010467" sldId="2147471464"/>
            <ac:spMk id="10" creationId="{1333F1DF-9719-402D-9D72-179E62B405B6}"/>
          </ac:spMkLst>
        </pc:spChg>
        <pc:spChg chg="add mod">
          <ac:chgData name="Ryanne Harrah" userId="4e323fa8-9a2e-45f0-b4bd-8415ce4b16bc" providerId="ADAL" clId="{A1171513-4340-4304-B024-52C159C86CFF}" dt="2024-07-02T14:51:04.230" v="8093" actId="20577"/>
          <ac:spMkLst>
            <pc:docMk/>
            <pc:sldMk cId="2605010467" sldId="2147471464"/>
            <ac:spMk id="11" creationId="{FFE2164B-7841-F327-0865-46A44DB02312}"/>
          </ac:spMkLst>
        </pc:spChg>
        <pc:graphicFrameChg chg="add del mod">
          <ac:chgData name="Ryanne Harrah" userId="4e323fa8-9a2e-45f0-b4bd-8415ce4b16bc" providerId="ADAL" clId="{A1171513-4340-4304-B024-52C159C86CFF}" dt="2024-07-22T16:57:38.218" v="9239"/>
          <ac:graphicFrameMkLst>
            <pc:docMk/>
            <pc:sldMk cId="2605010467" sldId="2147471464"/>
            <ac:graphicFrameMk id="5" creationId="{F6B9110D-30E8-9D9E-789B-090A0799B0C9}"/>
          </ac:graphicFrameMkLst>
        </pc:graphicFrameChg>
        <pc:picChg chg="add mod">
          <ac:chgData name="Ryanne Harrah" userId="4e323fa8-9a2e-45f0-b4bd-8415ce4b16bc" providerId="ADAL" clId="{A1171513-4340-4304-B024-52C159C86CFF}" dt="2024-07-02T14:50:26.664" v="8086" actId="1076"/>
          <ac:picMkLst>
            <pc:docMk/>
            <pc:sldMk cId="2605010467" sldId="2147471464"/>
            <ac:picMk id="13" creationId="{AA34C59B-2AA7-1CBC-F2CE-3A3DDFA8123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yanne Harrah" userId="4e323fa8-9a2e-45f0-b4bd-8415ce4b16bc" providerId="ADAL" clId="{A1171513-4340-4304-B024-52C159C86CFF}" dt="2024-07-22T16:56:24.655" v="9207"/>
              <pc2:cmMkLst xmlns:pc2="http://schemas.microsoft.com/office/powerpoint/2019/9/main/command">
                <pc:docMk/>
                <pc:sldMk cId="2605010467" sldId="2147471464"/>
                <pc2:cmMk id="{8EA7737C-015B-44CE-92A1-B1473B142E98}"/>
              </pc2:cmMkLst>
            </pc226:cmChg>
          </p:ext>
        </pc:extLst>
      </pc:sldChg>
      <pc:sldChg chg="addSp modSp new mod ord">
        <pc:chgData name="Ryanne Harrah" userId="4e323fa8-9a2e-45f0-b4bd-8415ce4b16bc" providerId="ADAL" clId="{A1171513-4340-4304-B024-52C159C86CFF}" dt="2024-07-22T20:49:04.047" v="9269" actId="14100"/>
        <pc:sldMkLst>
          <pc:docMk/>
          <pc:sldMk cId="3538948567" sldId="2147471465"/>
        </pc:sldMkLst>
        <pc:spChg chg="mod">
          <ac:chgData name="Ryanne Harrah" userId="4e323fa8-9a2e-45f0-b4bd-8415ce4b16bc" providerId="ADAL" clId="{A1171513-4340-4304-B024-52C159C86CFF}" dt="2024-07-01T19:36:45.105" v="1353" actId="5793"/>
          <ac:spMkLst>
            <pc:docMk/>
            <pc:sldMk cId="3538948567" sldId="2147471465"/>
            <ac:spMk id="2" creationId="{A29A6C12-CF8C-9BEF-DA6E-9BEACAB13B83}"/>
          </ac:spMkLst>
        </pc:spChg>
        <pc:spChg chg="mod">
          <ac:chgData name="Ryanne Harrah" userId="4e323fa8-9a2e-45f0-b4bd-8415ce4b16bc" providerId="ADAL" clId="{A1171513-4340-4304-B024-52C159C86CFF}" dt="2024-07-22T20:49:04.047" v="9269" actId="14100"/>
          <ac:spMkLst>
            <pc:docMk/>
            <pc:sldMk cId="3538948567" sldId="2147471465"/>
            <ac:spMk id="3" creationId="{4B0381E0-C9D5-BFE4-BB10-4DD1290A21C6}"/>
          </ac:spMkLst>
        </pc:spChg>
        <pc:spChg chg="add mod">
          <ac:chgData name="Ryanne Harrah" userId="4e323fa8-9a2e-45f0-b4bd-8415ce4b16bc" providerId="ADAL" clId="{A1171513-4340-4304-B024-52C159C86CFF}" dt="2024-07-01T19:41:05.308" v="1821" actId="207"/>
          <ac:spMkLst>
            <pc:docMk/>
            <pc:sldMk cId="3538948567" sldId="2147471465"/>
            <ac:spMk id="5" creationId="{DD9E28BB-F3EC-95E3-5F9B-C5554995B1E5}"/>
          </ac:spMkLst>
        </pc:spChg>
      </pc:sldChg>
      <pc:sldChg chg="addSp delSp modSp new del mod modClrScheme chgLayout">
        <pc:chgData name="Ryanne Harrah" userId="4e323fa8-9a2e-45f0-b4bd-8415ce4b16bc" providerId="ADAL" clId="{A1171513-4340-4304-B024-52C159C86CFF}" dt="2024-07-02T14:15:05.113" v="4096" actId="2696"/>
        <pc:sldMkLst>
          <pc:docMk/>
          <pc:sldMk cId="3638267110" sldId="2147471466"/>
        </pc:sldMkLst>
        <pc:spChg chg="del mod ord">
          <ac:chgData name="Ryanne Harrah" userId="4e323fa8-9a2e-45f0-b4bd-8415ce4b16bc" providerId="ADAL" clId="{A1171513-4340-4304-B024-52C159C86CFF}" dt="2024-07-01T19:44:58.936" v="2180" actId="700"/>
          <ac:spMkLst>
            <pc:docMk/>
            <pc:sldMk cId="3638267110" sldId="2147471466"/>
            <ac:spMk id="2" creationId="{DFB5DA20-EFC9-A0F8-C8C5-5AFAD6666D5B}"/>
          </ac:spMkLst>
        </pc:spChg>
        <pc:spChg chg="del mod ord">
          <ac:chgData name="Ryanne Harrah" userId="4e323fa8-9a2e-45f0-b4bd-8415ce4b16bc" providerId="ADAL" clId="{A1171513-4340-4304-B024-52C159C86CFF}" dt="2024-07-01T19:44:58.936" v="2180" actId="700"/>
          <ac:spMkLst>
            <pc:docMk/>
            <pc:sldMk cId="3638267110" sldId="2147471466"/>
            <ac:spMk id="3" creationId="{F62933B1-0049-063B-4B4B-57C0126C8CA2}"/>
          </ac:spMkLst>
        </pc:spChg>
        <pc:spChg chg="mod ord">
          <ac:chgData name="Ryanne Harrah" userId="4e323fa8-9a2e-45f0-b4bd-8415ce4b16bc" providerId="ADAL" clId="{A1171513-4340-4304-B024-52C159C86CFF}" dt="2024-07-01T19:44:58.936" v="2180" actId="700"/>
          <ac:spMkLst>
            <pc:docMk/>
            <pc:sldMk cId="3638267110" sldId="2147471466"/>
            <ac:spMk id="4" creationId="{76C0F4AF-1CAD-3C31-8A5E-A402C6A1439D}"/>
          </ac:spMkLst>
        </pc:spChg>
        <pc:spChg chg="add mod ord">
          <ac:chgData name="Ryanne Harrah" userId="4e323fa8-9a2e-45f0-b4bd-8415ce4b16bc" providerId="ADAL" clId="{A1171513-4340-4304-B024-52C159C86CFF}" dt="2024-07-01T19:45:10.441" v="2244" actId="20577"/>
          <ac:spMkLst>
            <pc:docMk/>
            <pc:sldMk cId="3638267110" sldId="2147471466"/>
            <ac:spMk id="5" creationId="{70F971B9-6877-8D05-F217-A75EEA4768AC}"/>
          </ac:spMkLst>
        </pc:spChg>
        <pc:spChg chg="add del mod ord">
          <ac:chgData name="Ryanne Harrah" userId="4e323fa8-9a2e-45f0-b4bd-8415ce4b16bc" providerId="ADAL" clId="{A1171513-4340-4304-B024-52C159C86CFF}" dt="2024-07-02T14:13:41.484" v="3937" actId="21"/>
          <ac:spMkLst>
            <pc:docMk/>
            <pc:sldMk cId="3638267110" sldId="2147471466"/>
            <ac:spMk id="6" creationId="{58FBB517-6E03-528E-5E47-4FF34BCD0C67}"/>
          </ac:spMkLst>
        </pc:spChg>
        <pc:spChg chg="add mod ord">
          <ac:chgData name="Ryanne Harrah" userId="4e323fa8-9a2e-45f0-b4bd-8415ce4b16bc" providerId="ADAL" clId="{A1171513-4340-4304-B024-52C159C86CFF}" dt="2024-07-02T14:14:33.588" v="4062" actId="20577"/>
          <ac:spMkLst>
            <pc:docMk/>
            <pc:sldMk cId="3638267110" sldId="2147471466"/>
            <ac:spMk id="7" creationId="{CA155A53-7310-4398-DF45-8C34DAAD563A}"/>
          </ac:spMkLst>
        </pc:spChg>
      </pc:sldChg>
      <pc:sldChg chg="new del">
        <pc:chgData name="Ryanne Harrah" userId="4e323fa8-9a2e-45f0-b4bd-8415ce4b16bc" providerId="ADAL" clId="{A1171513-4340-4304-B024-52C159C86CFF}" dt="2024-07-02T14:52:21.878" v="8113" actId="2696"/>
        <pc:sldMkLst>
          <pc:docMk/>
          <pc:sldMk cId="265942321" sldId="2147471467"/>
        </pc:sldMkLst>
      </pc:sldChg>
      <pc:sldChg chg="addSp delSp modSp new mod ord modClrScheme modCm chgLayout">
        <pc:chgData name="Ryanne Harrah" userId="4e323fa8-9a2e-45f0-b4bd-8415ce4b16bc" providerId="ADAL" clId="{A1171513-4340-4304-B024-52C159C86CFF}" dt="2024-07-22T20:50:28.163" v="9343" actId="20577"/>
        <pc:sldMkLst>
          <pc:docMk/>
          <pc:sldMk cId="374828669" sldId="2147471468"/>
        </pc:sldMkLst>
        <pc:spChg chg="del mod ord">
          <ac:chgData name="Ryanne Harrah" userId="4e323fa8-9a2e-45f0-b4bd-8415ce4b16bc" providerId="ADAL" clId="{A1171513-4340-4304-B024-52C159C86CFF}" dt="2024-07-01T19:47:50.817" v="2266" actId="700"/>
          <ac:spMkLst>
            <pc:docMk/>
            <pc:sldMk cId="374828669" sldId="2147471468"/>
            <ac:spMk id="2" creationId="{251764C6-4B03-4D38-11D0-2642CA911A00}"/>
          </ac:spMkLst>
        </pc:spChg>
        <pc:spChg chg="mod ord">
          <ac:chgData name="Ryanne Harrah" userId="4e323fa8-9a2e-45f0-b4bd-8415ce4b16bc" providerId="ADAL" clId="{A1171513-4340-4304-B024-52C159C86CFF}" dt="2024-07-15T19:07:00.198" v="8928" actId="1076"/>
          <ac:spMkLst>
            <pc:docMk/>
            <pc:sldMk cId="374828669" sldId="2147471468"/>
            <ac:spMk id="3" creationId="{C330B112-2C4C-A4D1-CD6F-FCA04C26D6AD}"/>
          </ac:spMkLst>
        </pc:spChg>
        <pc:spChg chg="mod ord">
          <ac:chgData name="Ryanne Harrah" userId="4e323fa8-9a2e-45f0-b4bd-8415ce4b16bc" providerId="ADAL" clId="{A1171513-4340-4304-B024-52C159C86CFF}" dt="2024-07-01T19:47:50.817" v="2266" actId="700"/>
          <ac:spMkLst>
            <pc:docMk/>
            <pc:sldMk cId="374828669" sldId="2147471468"/>
            <ac:spMk id="4" creationId="{4CD9884C-6FF6-78FE-3823-268FD30DFFB8}"/>
          </ac:spMkLst>
        </pc:spChg>
        <pc:spChg chg="add mod ord">
          <ac:chgData name="Ryanne Harrah" userId="4e323fa8-9a2e-45f0-b4bd-8415ce4b16bc" providerId="ADAL" clId="{A1171513-4340-4304-B024-52C159C86CFF}" dt="2024-07-22T20:50:28.163" v="9343" actId="20577"/>
          <ac:spMkLst>
            <pc:docMk/>
            <pc:sldMk cId="374828669" sldId="2147471468"/>
            <ac:spMk id="5" creationId="{37D30BC7-3ECC-82BD-F05C-91F42ECAB29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yanne Harrah" userId="4e323fa8-9a2e-45f0-b4bd-8415ce4b16bc" providerId="ADAL" clId="{A1171513-4340-4304-B024-52C159C86CFF}" dt="2024-07-22T20:50:28.163" v="9343" actId="20577"/>
              <pc2:cmMkLst xmlns:pc2="http://schemas.microsoft.com/office/powerpoint/2019/9/main/command">
                <pc:docMk/>
                <pc:sldMk cId="374828669" sldId="2147471468"/>
                <pc2:cmMk id="{2F37A921-49C8-465C-921D-AD2B76715D68}"/>
              </pc2:cmMkLst>
              <pc226:cmRplyChg chg="add">
                <pc226:chgData name="Ryanne Harrah" userId="4e323fa8-9a2e-45f0-b4bd-8415ce4b16bc" providerId="ADAL" clId="{A1171513-4340-4304-B024-52C159C86CFF}" dt="2024-07-22T20:50:01.980" v="9271"/>
                <pc2:cmRplyMkLst xmlns:pc2="http://schemas.microsoft.com/office/powerpoint/2019/9/main/command">
                  <pc:docMk/>
                  <pc:sldMk cId="374828669" sldId="2147471468"/>
                  <pc2:cmMk id="{2F37A921-49C8-465C-921D-AD2B76715D68}"/>
                  <pc2:cmRplyMk id="{D9A12342-E78E-498C-833F-0AE2BCE8EB24}"/>
                </pc2:cmRplyMkLst>
              </pc226:cmRplyChg>
            </pc226:cmChg>
          </p:ext>
        </pc:extLst>
      </pc:sldChg>
      <pc:sldChg chg="delSp modSp new mod delCm modCm">
        <pc:chgData name="Ryanne Harrah" userId="4e323fa8-9a2e-45f0-b4bd-8415ce4b16bc" providerId="ADAL" clId="{A1171513-4340-4304-B024-52C159C86CFF}" dt="2024-07-22T20:52:04.799" v="9361" actId="1076"/>
        <pc:sldMkLst>
          <pc:docMk/>
          <pc:sldMk cId="1265269095" sldId="2147471469"/>
        </pc:sldMkLst>
        <pc:spChg chg="del">
          <ac:chgData name="Ryanne Harrah" userId="4e323fa8-9a2e-45f0-b4bd-8415ce4b16bc" providerId="ADAL" clId="{A1171513-4340-4304-B024-52C159C86CFF}" dt="2024-07-01T20:01:55.756" v="3303" actId="478"/>
          <ac:spMkLst>
            <pc:docMk/>
            <pc:sldMk cId="1265269095" sldId="2147471469"/>
            <ac:spMk id="2" creationId="{41280381-C1DC-EF03-6B1B-2B9B8715AF35}"/>
          </ac:spMkLst>
        </pc:spChg>
        <pc:spChg chg="mod">
          <ac:chgData name="Ryanne Harrah" userId="4e323fa8-9a2e-45f0-b4bd-8415ce4b16bc" providerId="ADAL" clId="{A1171513-4340-4304-B024-52C159C86CFF}" dt="2024-07-22T20:52:04.799" v="9361" actId="1076"/>
          <ac:spMkLst>
            <pc:docMk/>
            <pc:sldMk cId="1265269095" sldId="2147471469"/>
            <ac:spMk id="3" creationId="{4347296C-4097-FE7D-BAEE-E5164069B886}"/>
          </ac:spMkLst>
        </pc:spChg>
        <pc:spChg chg="mod">
          <ac:chgData name="Ryanne Harrah" userId="4e323fa8-9a2e-45f0-b4bd-8415ce4b16bc" providerId="ADAL" clId="{A1171513-4340-4304-B024-52C159C86CFF}" dt="2024-07-01T20:01:46.548" v="3300" actId="20577"/>
          <ac:spMkLst>
            <pc:docMk/>
            <pc:sldMk cId="1265269095" sldId="2147471469"/>
            <ac:spMk id="4" creationId="{D52BC014-D8E0-5874-FC5A-312B247A38E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yanne Harrah" userId="4e323fa8-9a2e-45f0-b4bd-8415ce4b16bc" providerId="ADAL" clId="{A1171513-4340-4304-B024-52C159C86CFF}" dt="2024-07-22T20:51:48.685" v="9357"/>
              <pc2:cmMkLst xmlns:pc2="http://schemas.microsoft.com/office/powerpoint/2019/9/main/command">
                <pc:docMk/>
                <pc:sldMk cId="1265269095" sldId="2147471469"/>
                <pc2:cmMk id="{243EAB35-F8DA-45B3-9902-9B698BFED6CD}"/>
              </pc2:cmMkLst>
            </pc226:cmChg>
            <pc226:cmChg xmlns:pc226="http://schemas.microsoft.com/office/powerpoint/2022/06/main/command" chg="del mod">
              <pc226:chgData name="Ryanne Harrah" userId="4e323fa8-9a2e-45f0-b4bd-8415ce4b16bc" providerId="ADAL" clId="{A1171513-4340-4304-B024-52C159C86CFF}" dt="2024-07-22T20:50:58.874" v="9344"/>
              <pc2:cmMkLst xmlns:pc2="http://schemas.microsoft.com/office/powerpoint/2019/9/main/command">
                <pc:docMk/>
                <pc:sldMk cId="1265269095" sldId="2147471469"/>
                <pc2:cmMk id="{27121DB0-92DB-4906-9967-BE5F5A53C245}"/>
              </pc2:cmMkLst>
              <pc226:cmRplyChg chg="add">
                <pc226:chgData name="Ryanne Harrah" userId="4e323fa8-9a2e-45f0-b4bd-8415ce4b16bc" providerId="ADAL" clId="{A1171513-4340-4304-B024-52C159C86CFF}" dt="2024-07-22T17:01:30.085" v="9254"/>
                <pc2:cmRplyMkLst xmlns:pc2="http://schemas.microsoft.com/office/powerpoint/2019/9/main/command">
                  <pc:docMk/>
                  <pc:sldMk cId="1265269095" sldId="2147471469"/>
                  <pc2:cmMk id="{27121DB0-92DB-4906-9967-BE5F5A53C245}"/>
                  <pc2:cmRplyMk id="{B81C486D-138A-4C26-B433-AE2EB7C5B973}"/>
                </pc2:cmRplyMkLst>
              </pc226:cmRplyChg>
            </pc226:cmChg>
          </p:ext>
        </pc:extLst>
      </pc:sldChg>
      <pc:sldChg chg="modSp new mod ord delCm modCm">
        <pc:chgData name="Ryanne Harrah" userId="4e323fa8-9a2e-45f0-b4bd-8415ce4b16bc" providerId="ADAL" clId="{A1171513-4340-4304-B024-52C159C86CFF}" dt="2024-07-22T20:48:49.781" v="9267" actId="13926"/>
        <pc:sldMkLst>
          <pc:docMk/>
          <pc:sldMk cId="266668644" sldId="2147471470"/>
        </pc:sldMkLst>
        <pc:spChg chg="mod">
          <ac:chgData name="Ryanne Harrah" userId="4e323fa8-9a2e-45f0-b4bd-8415ce4b16bc" providerId="ADAL" clId="{A1171513-4340-4304-B024-52C159C86CFF}" dt="2024-07-02T14:23:34.818" v="4931" actId="1076"/>
          <ac:spMkLst>
            <pc:docMk/>
            <pc:sldMk cId="266668644" sldId="2147471470"/>
            <ac:spMk id="2" creationId="{739D1C07-EF0C-BCC1-A900-0747735B8652}"/>
          </ac:spMkLst>
        </pc:spChg>
        <pc:spChg chg="mod">
          <ac:chgData name="Ryanne Harrah" userId="4e323fa8-9a2e-45f0-b4bd-8415ce4b16bc" providerId="ADAL" clId="{A1171513-4340-4304-B024-52C159C86CFF}" dt="2024-07-22T20:48:49.781" v="9267" actId="13926"/>
          <ac:spMkLst>
            <pc:docMk/>
            <pc:sldMk cId="266668644" sldId="2147471470"/>
            <ac:spMk id="3" creationId="{AA056ED0-A367-5DAD-CA60-87B462C14EA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Ryanne Harrah" userId="4e323fa8-9a2e-45f0-b4bd-8415ce4b16bc" providerId="ADAL" clId="{A1171513-4340-4304-B024-52C159C86CFF}" dt="2024-07-22T20:48:45.363" v="9266"/>
              <pc2:cmMkLst xmlns:pc2="http://schemas.microsoft.com/office/powerpoint/2019/9/main/command">
                <pc:docMk/>
                <pc:sldMk cId="266668644" sldId="2147471470"/>
                <pc2:cmMk id="{1F74A020-6945-4DBF-A9D8-2EF60CF973A1}"/>
              </pc2:cmMkLst>
              <pc226:cmRplyChg chg="add">
                <pc226:chgData name="Ryanne Harrah" userId="4e323fa8-9a2e-45f0-b4bd-8415ce4b16bc" providerId="ADAL" clId="{A1171513-4340-4304-B024-52C159C86CFF}" dt="2024-07-22T16:59:31.305" v="9240"/>
                <pc2:cmRplyMkLst xmlns:pc2="http://schemas.microsoft.com/office/powerpoint/2019/9/main/command">
                  <pc:docMk/>
                  <pc:sldMk cId="266668644" sldId="2147471470"/>
                  <pc2:cmMk id="{1F74A020-6945-4DBF-A9D8-2EF60CF973A1}"/>
                  <pc2:cmRplyMk id="{63C35DF1-E39B-4B98-BCE9-33EBC9B69570}"/>
                </pc2:cmRplyMkLst>
              </pc226:cmRplyChg>
            </pc226:cmChg>
          </p:ext>
        </pc:extLst>
      </pc:sldChg>
      <pc:sldChg chg="modSp add del mod">
        <pc:chgData name="Ryanne Harrah" userId="4e323fa8-9a2e-45f0-b4bd-8415ce4b16bc" providerId="ADAL" clId="{A1171513-4340-4304-B024-52C159C86CFF}" dt="2024-07-02T14:30:32.913" v="5432" actId="2696"/>
        <pc:sldMkLst>
          <pc:docMk/>
          <pc:sldMk cId="3695329609" sldId="2147471471"/>
        </pc:sldMkLst>
        <pc:spChg chg="mod">
          <ac:chgData name="Ryanne Harrah" userId="4e323fa8-9a2e-45f0-b4bd-8415ce4b16bc" providerId="ADAL" clId="{A1171513-4340-4304-B024-52C159C86CFF}" dt="2024-07-02T14:25:18.509" v="5012" actId="20577"/>
          <ac:spMkLst>
            <pc:docMk/>
            <pc:sldMk cId="3695329609" sldId="2147471471"/>
            <ac:spMk id="3" creationId="{AA056ED0-A367-5DAD-CA60-87B462C14EA7}"/>
          </ac:spMkLst>
        </pc:spChg>
      </pc:sldChg>
      <pc:sldChg chg="addSp delSp modSp new mod ord modClrScheme delCm chgLayout">
        <pc:chgData name="Ryanne Harrah" userId="4e323fa8-9a2e-45f0-b4bd-8415ce4b16bc" providerId="ADAL" clId="{A1171513-4340-4304-B024-52C159C86CFF}" dt="2024-07-22T20:49:09.291" v="9270"/>
        <pc:sldMkLst>
          <pc:docMk/>
          <pc:sldMk cId="73617924" sldId="2147471472"/>
        </pc:sldMkLst>
        <pc:spChg chg="mod ord">
          <ac:chgData name="Ryanne Harrah" userId="4e323fa8-9a2e-45f0-b4bd-8415ce4b16bc" providerId="ADAL" clId="{A1171513-4340-4304-B024-52C159C86CFF}" dt="2024-07-02T14:25:50.564" v="5045" actId="700"/>
          <ac:spMkLst>
            <pc:docMk/>
            <pc:sldMk cId="73617924" sldId="2147471472"/>
            <ac:spMk id="2" creationId="{BD3CC971-18E7-75E8-D62D-57D7EE5BF7DA}"/>
          </ac:spMkLst>
        </pc:spChg>
        <pc:spChg chg="mod ord">
          <ac:chgData name="Ryanne Harrah" userId="4e323fa8-9a2e-45f0-b4bd-8415ce4b16bc" providerId="ADAL" clId="{A1171513-4340-4304-B024-52C159C86CFF}" dt="2024-07-02T14:25:50.564" v="5045" actId="700"/>
          <ac:spMkLst>
            <pc:docMk/>
            <pc:sldMk cId="73617924" sldId="2147471472"/>
            <ac:spMk id="3" creationId="{CADEAAE9-588F-4B45-6D24-DDEA0FACAD8C}"/>
          </ac:spMkLst>
        </pc:spChg>
        <pc:spChg chg="del mod">
          <ac:chgData name="Ryanne Harrah" userId="4e323fa8-9a2e-45f0-b4bd-8415ce4b16bc" providerId="ADAL" clId="{A1171513-4340-4304-B024-52C159C86CFF}" dt="2024-07-02T14:25:50.564" v="5045" actId="700"/>
          <ac:spMkLst>
            <pc:docMk/>
            <pc:sldMk cId="73617924" sldId="2147471472"/>
            <ac:spMk id="4" creationId="{DAC4A5E0-BC18-A2A7-DC76-7C7EF8702477}"/>
          </ac:spMkLst>
        </pc:spChg>
        <pc:spChg chg="add del mod ord">
          <ac:chgData name="Ryanne Harrah" userId="4e323fa8-9a2e-45f0-b4bd-8415ce4b16bc" providerId="ADAL" clId="{A1171513-4340-4304-B024-52C159C86CFF}" dt="2024-07-02T14:25:53.052" v="5046" actId="21"/>
          <ac:spMkLst>
            <pc:docMk/>
            <pc:sldMk cId="73617924" sldId="2147471472"/>
            <ac:spMk id="5" creationId="{4E7B4FD3-6BD0-0E94-9353-386E50E718C8}"/>
          </ac:spMkLst>
        </pc:spChg>
        <pc:spChg chg="add mod ord">
          <ac:chgData name="Ryanne Harrah" userId="4e323fa8-9a2e-45f0-b4bd-8415ce4b16bc" providerId="ADAL" clId="{A1171513-4340-4304-B024-52C159C86CFF}" dt="2024-07-02T14:31:16.661" v="5436" actId="21"/>
          <ac:spMkLst>
            <pc:docMk/>
            <pc:sldMk cId="73617924" sldId="2147471472"/>
            <ac:spMk id="6" creationId="{E596F8B7-99FF-980C-DFE5-F9A47F490C8B}"/>
          </ac:spMkLst>
        </pc:spChg>
        <pc:picChg chg="add mod">
          <ac:chgData name="Ryanne Harrah" userId="4e323fa8-9a2e-45f0-b4bd-8415ce4b16bc" providerId="ADAL" clId="{A1171513-4340-4304-B024-52C159C86CFF}" dt="2024-07-02T14:33:10.952" v="5776" actId="1076"/>
          <ac:picMkLst>
            <pc:docMk/>
            <pc:sldMk cId="73617924" sldId="2147471472"/>
            <ac:picMk id="8" creationId="{3C31A6A3-24DF-96D1-B032-83D6C711474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yanne Harrah" userId="4e323fa8-9a2e-45f0-b4bd-8415ce4b16bc" providerId="ADAL" clId="{A1171513-4340-4304-B024-52C159C86CFF}" dt="2024-07-22T20:49:09.291" v="9270"/>
              <pc2:cmMkLst xmlns:pc2="http://schemas.microsoft.com/office/powerpoint/2019/9/main/command">
                <pc:docMk/>
                <pc:sldMk cId="73617924" sldId="2147471472"/>
                <pc2:cmMk id="{8B2F3F38-2EAB-4E95-8775-F9DD0028F748}"/>
              </pc2:cmMkLst>
            </pc226:cmChg>
          </p:ext>
        </pc:extLst>
      </pc:sldChg>
      <pc:sldChg chg="modSp del mod">
        <pc:chgData name="Ryanne Harrah" userId="4e323fa8-9a2e-45f0-b4bd-8415ce4b16bc" providerId="ADAL" clId="{A1171513-4340-4304-B024-52C159C86CFF}" dt="2024-07-02T14:38:43.590" v="6685" actId="2696"/>
        <pc:sldMkLst>
          <pc:docMk/>
          <pc:sldMk cId="1097587405" sldId="2147471473"/>
        </pc:sldMkLst>
        <pc:spChg chg="mod">
          <ac:chgData name="Ryanne Harrah" userId="4e323fa8-9a2e-45f0-b4bd-8415ce4b16bc" providerId="ADAL" clId="{A1171513-4340-4304-B024-52C159C86CFF}" dt="2024-07-02T14:38:31.366" v="6684" actId="20577"/>
          <ac:spMkLst>
            <pc:docMk/>
            <pc:sldMk cId="1097587405" sldId="2147471473"/>
            <ac:spMk id="3" creationId="{AA056ED0-A367-5DAD-CA60-87B462C14EA7}"/>
          </ac:spMkLst>
        </pc:spChg>
      </pc:sldChg>
      <pc:sldChg chg="addSp delSp modSp new mod">
        <pc:chgData name="Ryanne Harrah" userId="4e323fa8-9a2e-45f0-b4bd-8415ce4b16bc" providerId="ADAL" clId="{A1171513-4340-4304-B024-52C159C86CFF}" dt="2024-07-22T17:01:50.975" v="9258" actId="20577"/>
        <pc:sldMkLst>
          <pc:docMk/>
          <pc:sldMk cId="3209904657" sldId="2147471473"/>
        </pc:sldMkLst>
        <pc:spChg chg="del">
          <ac:chgData name="Ryanne Harrah" userId="4e323fa8-9a2e-45f0-b4bd-8415ce4b16bc" providerId="ADAL" clId="{A1171513-4340-4304-B024-52C159C86CFF}" dt="2024-07-02T14:39:01.473" v="6713" actId="21"/>
          <ac:spMkLst>
            <pc:docMk/>
            <pc:sldMk cId="3209904657" sldId="2147471473"/>
            <ac:spMk id="2" creationId="{F867389E-7B74-6551-0665-05A759905744}"/>
          </ac:spMkLst>
        </pc:spChg>
        <pc:spChg chg="mod">
          <ac:chgData name="Ryanne Harrah" userId="4e323fa8-9a2e-45f0-b4bd-8415ce4b16bc" providerId="ADAL" clId="{A1171513-4340-4304-B024-52C159C86CFF}" dt="2024-07-22T17:01:50.975" v="9258" actId="20577"/>
          <ac:spMkLst>
            <pc:docMk/>
            <pc:sldMk cId="3209904657" sldId="2147471473"/>
            <ac:spMk id="3" creationId="{46EDDAC9-C09C-1DB6-7DDE-AA9151E35405}"/>
          </ac:spMkLst>
        </pc:spChg>
        <pc:spChg chg="mod">
          <ac:chgData name="Ryanne Harrah" userId="4e323fa8-9a2e-45f0-b4bd-8415ce4b16bc" providerId="ADAL" clId="{A1171513-4340-4304-B024-52C159C86CFF}" dt="2024-07-02T14:38:59.095" v="6712" actId="20577"/>
          <ac:spMkLst>
            <pc:docMk/>
            <pc:sldMk cId="3209904657" sldId="2147471473"/>
            <ac:spMk id="4" creationId="{D445F1EF-7D4A-C25A-BF1D-9D416C52F691}"/>
          </ac:spMkLst>
        </pc:spChg>
        <pc:picChg chg="add mod">
          <ac:chgData name="Ryanne Harrah" userId="4e323fa8-9a2e-45f0-b4bd-8415ce4b16bc" providerId="ADAL" clId="{A1171513-4340-4304-B024-52C159C86CFF}" dt="2024-07-02T14:42:52.133" v="7232" actId="1076"/>
          <ac:picMkLst>
            <pc:docMk/>
            <pc:sldMk cId="3209904657" sldId="2147471473"/>
            <ac:picMk id="7" creationId="{EC960F9D-3279-7A12-B351-9829D2123FC5}"/>
          </ac:picMkLst>
        </pc:picChg>
      </pc:sldChg>
      <pc:sldChg chg="addSp delSp modSp new mod modClrScheme modCm chgLayout">
        <pc:chgData name="Ryanne Harrah" userId="4e323fa8-9a2e-45f0-b4bd-8415ce4b16bc" providerId="ADAL" clId="{A1171513-4340-4304-B024-52C159C86CFF}" dt="2024-07-22T17:03:09.891" v="9259"/>
        <pc:sldMkLst>
          <pc:docMk/>
          <pc:sldMk cId="54119345" sldId="2147471474"/>
        </pc:sldMkLst>
        <pc:spChg chg="del mod ord">
          <ac:chgData name="Ryanne Harrah" userId="4e323fa8-9a2e-45f0-b4bd-8415ce4b16bc" providerId="ADAL" clId="{A1171513-4340-4304-B024-52C159C86CFF}" dt="2024-07-02T14:43:06.660" v="7234" actId="700"/>
          <ac:spMkLst>
            <pc:docMk/>
            <pc:sldMk cId="54119345" sldId="2147471474"/>
            <ac:spMk id="2" creationId="{F2BB56B7-40AA-B09C-793F-4B4E4F5E37C7}"/>
          </ac:spMkLst>
        </pc:spChg>
        <pc:spChg chg="del">
          <ac:chgData name="Ryanne Harrah" userId="4e323fa8-9a2e-45f0-b4bd-8415ce4b16bc" providerId="ADAL" clId="{A1171513-4340-4304-B024-52C159C86CFF}" dt="2024-07-02T14:43:06.660" v="7234" actId="700"/>
          <ac:spMkLst>
            <pc:docMk/>
            <pc:sldMk cId="54119345" sldId="2147471474"/>
            <ac:spMk id="3" creationId="{4BDF3872-9B47-7E42-6349-26DCDEA51AD9}"/>
          </ac:spMkLst>
        </pc:spChg>
        <pc:spChg chg="del mod ord">
          <ac:chgData name="Ryanne Harrah" userId="4e323fa8-9a2e-45f0-b4bd-8415ce4b16bc" providerId="ADAL" clId="{A1171513-4340-4304-B024-52C159C86CFF}" dt="2024-07-02T14:43:06.660" v="7234" actId="700"/>
          <ac:spMkLst>
            <pc:docMk/>
            <pc:sldMk cId="54119345" sldId="2147471474"/>
            <ac:spMk id="4" creationId="{EC1DA177-2FE2-1CEF-8ECD-1AF2691E9098}"/>
          </ac:spMkLst>
        </pc:spChg>
        <pc:spChg chg="mod ord">
          <ac:chgData name="Ryanne Harrah" userId="4e323fa8-9a2e-45f0-b4bd-8415ce4b16bc" providerId="ADAL" clId="{A1171513-4340-4304-B024-52C159C86CFF}" dt="2024-07-02T14:43:06.660" v="7234" actId="700"/>
          <ac:spMkLst>
            <pc:docMk/>
            <pc:sldMk cId="54119345" sldId="2147471474"/>
            <ac:spMk id="5" creationId="{3FBB507D-50F2-35AF-D7B7-8CE1429658E2}"/>
          </ac:spMkLst>
        </pc:spChg>
        <pc:spChg chg="add mod ord">
          <ac:chgData name="Ryanne Harrah" userId="4e323fa8-9a2e-45f0-b4bd-8415ce4b16bc" providerId="ADAL" clId="{A1171513-4340-4304-B024-52C159C86CFF}" dt="2024-07-02T14:49:06.968" v="8074" actId="14100"/>
          <ac:spMkLst>
            <pc:docMk/>
            <pc:sldMk cId="54119345" sldId="2147471474"/>
            <ac:spMk id="6" creationId="{A0E72F0D-5F8B-3D71-2831-4B6CE84A30A7}"/>
          </ac:spMkLst>
        </pc:spChg>
        <pc:spChg chg="add mod ord">
          <ac:chgData name="Ryanne Harrah" userId="4e323fa8-9a2e-45f0-b4bd-8415ce4b16bc" providerId="ADAL" clId="{A1171513-4340-4304-B024-52C159C86CFF}" dt="2024-07-02T14:49:28.567" v="8080" actId="5793"/>
          <ac:spMkLst>
            <pc:docMk/>
            <pc:sldMk cId="54119345" sldId="2147471474"/>
            <ac:spMk id="7" creationId="{5953F1EB-BFDA-2962-E4CE-A9B59790494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Ryanne Harrah" userId="4e323fa8-9a2e-45f0-b4bd-8415ce4b16bc" providerId="ADAL" clId="{A1171513-4340-4304-B024-52C159C86CFF}" dt="2024-07-22T17:03:09.891" v="9259"/>
              <pc2:cmMkLst xmlns:pc2="http://schemas.microsoft.com/office/powerpoint/2019/9/main/command">
                <pc:docMk/>
                <pc:sldMk cId="54119345" sldId="2147471474"/>
                <pc2:cmMk id="{B8D9E583-7285-49A0-889C-47ADDFABC251}"/>
              </pc2:cmMkLst>
              <pc226:cmRplyChg chg="add">
                <pc226:chgData name="Ryanne Harrah" userId="4e323fa8-9a2e-45f0-b4bd-8415ce4b16bc" providerId="ADAL" clId="{A1171513-4340-4304-B024-52C159C86CFF}" dt="2024-07-22T17:03:09.891" v="9259"/>
                <pc2:cmRplyMkLst xmlns:pc2="http://schemas.microsoft.com/office/powerpoint/2019/9/main/command">
                  <pc:docMk/>
                  <pc:sldMk cId="54119345" sldId="2147471474"/>
                  <pc2:cmMk id="{B8D9E583-7285-49A0-889C-47ADDFABC251}"/>
                  <pc2:cmRplyMk id="{5700368D-FC01-4DB8-820B-B127C5D9A209}"/>
                </pc2:cmRplyMkLst>
              </pc226:cmRplyChg>
            </pc226:cmChg>
          </p:ext>
        </pc:extLst>
      </pc:sldChg>
      <pc:sldChg chg="addSp delSp modSp new mod">
        <pc:chgData name="Ryanne Harrah" userId="4e323fa8-9a2e-45f0-b4bd-8415ce4b16bc" providerId="ADAL" clId="{A1171513-4340-4304-B024-52C159C86CFF}" dt="2024-07-22T16:55:02.314" v="9137" actId="20577"/>
        <pc:sldMkLst>
          <pc:docMk/>
          <pc:sldMk cId="4258451561" sldId="2147471475"/>
        </pc:sldMkLst>
        <pc:spChg chg="add del">
          <ac:chgData name="Ryanne Harrah" userId="4e323fa8-9a2e-45f0-b4bd-8415ce4b16bc" providerId="ADAL" clId="{A1171513-4340-4304-B024-52C159C86CFF}" dt="2024-07-22T16:53:35.092" v="9058" actId="931"/>
          <ac:spMkLst>
            <pc:docMk/>
            <pc:sldMk cId="4258451561" sldId="2147471475"/>
            <ac:spMk id="2" creationId="{3367B88D-7CE2-E511-1FAE-5399749EC0E3}"/>
          </ac:spMkLst>
        </pc:spChg>
        <pc:spChg chg="mod">
          <ac:chgData name="Ryanne Harrah" userId="4e323fa8-9a2e-45f0-b4bd-8415ce4b16bc" providerId="ADAL" clId="{A1171513-4340-4304-B024-52C159C86CFF}" dt="2024-07-22T16:55:02.314" v="9137" actId="20577"/>
          <ac:spMkLst>
            <pc:docMk/>
            <pc:sldMk cId="4258451561" sldId="2147471475"/>
            <ac:spMk id="3" creationId="{83253F09-CA72-70FD-21EC-2244BDFC7BDF}"/>
          </ac:spMkLst>
        </pc:spChg>
        <pc:spChg chg="mod">
          <ac:chgData name="Ryanne Harrah" userId="4e323fa8-9a2e-45f0-b4bd-8415ce4b16bc" providerId="ADAL" clId="{A1171513-4340-4304-B024-52C159C86CFF}" dt="2024-07-22T16:54:51.323" v="9118" actId="20577"/>
          <ac:spMkLst>
            <pc:docMk/>
            <pc:sldMk cId="4258451561" sldId="2147471475"/>
            <ac:spMk id="4" creationId="{AA5727BC-BB5E-2565-09C4-7DFA34F577FB}"/>
          </ac:spMkLst>
        </pc:spChg>
        <pc:spChg chg="mod">
          <ac:chgData name="Ryanne Harrah" userId="4e323fa8-9a2e-45f0-b4bd-8415ce4b16bc" providerId="ADAL" clId="{A1171513-4340-4304-B024-52C159C86CFF}" dt="2024-07-22T16:54:57.314" v="9132" actId="20577"/>
          <ac:spMkLst>
            <pc:docMk/>
            <pc:sldMk cId="4258451561" sldId="2147471475"/>
            <ac:spMk id="5" creationId="{14DEAAA3-F19A-3310-9F81-95B3A66EADB7}"/>
          </ac:spMkLst>
        </pc:spChg>
        <pc:picChg chg="add mod">
          <ac:chgData name="Ryanne Harrah" userId="4e323fa8-9a2e-45f0-b4bd-8415ce4b16bc" providerId="ADAL" clId="{A1171513-4340-4304-B024-52C159C86CFF}" dt="2024-07-22T16:52:54.008" v="9057" actId="931"/>
          <ac:picMkLst>
            <pc:docMk/>
            <pc:sldMk cId="4258451561" sldId="2147471475"/>
            <ac:picMk id="7" creationId="{7A713C4D-47FB-5B63-9935-5E77C536DA24}"/>
          </ac:picMkLst>
        </pc:picChg>
        <pc:picChg chg="add mod ord">
          <ac:chgData name="Ryanne Harrah" userId="4e323fa8-9a2e-45f0-b4bd-8415ce4b16bc" providerId="ADAL" clId="{A1171513-4340-4304-B024-52C159C86CFF}" dt="2024-07-22T16:54:36.111" v="9073" actId="1076"/>
          <ac:picMkLst>
            <pc:docMk/>
            <pc:sldMk cId="4258451561" sldId="2147471475"/>
            <ac:picMk id="9" creationId="{4C720D02-30C7-EA07-CA99-3185749EFE12}"/>
          </ac:picMkLst>
        </pc:picChg>
      </pc:sldChg>
      <pc:sldMasterChg chg="modSldLayout">
        <pc:chgData name="Ryanne Harrah" userId="4e323fa8-9a2e-45f0-b4bd-8415ce4b16bc" providerId="ADAL" clId="{A1171513-4340-4304-B024-52C159C86CFF}" dt="2024-07-22T16:55:40.208" v="9145" actId="20577"/>
        <pc:sldMasterMkLst>
          <pc:docMk/>
          <pc:sldMasterMk cId="4274930610" sldId="2147483648"/>
        </pc:sldMasterMkLst>
        <pc:sldLayoutChg chg="modSp mod">
          <pc:chgData name="Ryanne Harrah" userId="4e323fa8-9a2e-45f0-b4bd-8415ce4b16bc" providerId="ADAL" clId="{A1171513-4340-4304-B024-52C159C86CFF}" dt="2024-07-22T16:55:40.208" v="9145" actId="20577"/>
          <pc:sldLayoutMkLst>
            <pc:docMk/>
            <pc:sldMasterMk cId="4274930610" sldId="2147483648"/>
            <pc:sldLayoutMk cId="1925171029" sldId="2147483722"/>
          </pc:sldLayoutMkLst>
          <pc:spChg chg="mod">
            <ac:chgData name="Ryanne Harrah" userId="4e323fa8-9a2e-45f0-b4bd-8415ce4b16bc" providerId="ADAL" clId="{A1171513-4340-4304-B024-52C159C86CFF}" dt="2024-07-22T16:55:40.208" v="9145" actId="20577"/>
            <ac:spMkLst>
              <pc:docMk/>
              <pc:sldMasterMk cId="4274930610" sldId="2147483648"/>
              <pc:sldLayoutMk cId="1925171029" sldId="2147483722"/>
              <ac:spMk id="3" creationId="{B5F6A9C5-B95F-04B9-461E-041E2F598735}"/>
            </ac:spMkLst>
          </pc:spChg>
        </pc:sldLayoutChg>
      </pc:sldMasterChg>
    </pc:docChg>
  </pc:docChgLst>
  <pc:docChgLst>
    <pc:chgData name="Christie Searls" userId="S::csearls@fpsb.org::ff6eb436-d2d2-422b-93f3-cc8ba152b8cf" providerId="AD" clId="Web-{F864322F-8EA6-FF8F-8AB6-78EC3F429B2E}"/>
    <pc:docChg chg="mod">
      <pc:chgData name="Christie Searls" userId="S::csearls@fpsb.org::ff6eb436-d2d2-422b-93f3-cc8ba152b8cf" providerId="AD" clId="Web-{F864322F-8EA6-FF8F-8AB6-78EC3F429B2E}" dt="2024-02-12T22:54:46.576" v="2"/>
      <pc:docMkLst>
        <pc:docMk/>
      </pc:docMkLst>
      <pc:sldChg chg="addCm">
        <pc:chgData name="Christie Searls" userId="S::csearls@fpsb.org::ff6eb436-d2d2-422b-93f3-cc8ba152b8cf" providerId="AD" clId="Web-{F864322F-8EA6-FF8F-8AB6-78EC3F429B2E}" dt="2024-02-12T22:52:23.512" v="1"/>
        <pc:sldMkLst>
          <pc:docMk/>
          <pc:sldMk cId="2249719606" sldId="214747145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hristie Searls" userId="S::csearls@fpsb.org::ff6eb436-d2d2-422b-93f3-cc8ba152b8cf" providerId="AD" clId="Web-{F864322F-8EA6-FF8F-8AB6-78EC3F429B2E}" dt="2024-02-12T22:52:23.512" v="1"/>
              <pc2:cmMkLst xmlns:pc2="http://schemas.microsoft.com/office/powerpoint/2019/9/main/command">
                <pc:docMk/>
                <pc:sldMk cId="2249719606" sldId="2147471451"/>
                <pc2:cmMk id="{BA397A67-68E8-4B59-B255-693A699866DE}"/>
              </pc2:cmMkLst>
            </pc226:cmChg>
          </p:ext>
        </pc:extLst>
      </pc:sldChg>
      <pc:sldChg chg="addCm">
        <pc:chgData name="Christie Searls" userId="S::csearls@fpsb.org::ff6eb436-d2d2-422b-93f3-cc8ba152b8cf" providerId="AD" clId="Web-{F864322F-8EA6-FF8F-8AB6-78EC3F429B2E}" dt="2024-02-12T22:54:46.576" v="2"/>
        <pc:sldMkLst>
          <pc:docMk/>
          <pc:sldMk cId="3886803589" sldId="214747145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hristie Searls" userId="S::csearls@fpsb.org::ff6eb436-d2d2-422b-93f3-cc8ba152b8cf" providerId="AD" clId="Web-{F864322F-8EA6-FF8F-8AB6-78EC3F429B2E}" dt="2024-02-12T22:54:46.576" v="2"/>
              <pc2:cmMkLst xmlns:pc2="http://schemas.microsoft.com/office/powerpoint/2019/9/main/command">
                <pc:docMk/>
                <pc:sldMk cId="3886803589" sldId="2147471457"/>
                <pc2:cmMk id="{7387D6B0-893A-464B-9569-81DD51C7A8BE}"/>
              </pc2:cmMkLst>
            </pc226:cmChg>
          </p:ext>
        </pc:extLst>
      </pc:sldChg>
    </pc:docChg>
  </pc:docChgLst>
  <pc:docChgLst>
    <pc:chgData name="Ryanne Harrah" userId="S::rharrah@fpsb.org::4e323fa8-9a2e-45f0-b4bd-8415ce4b16bc" providerId="AD" clId="Web-{EF648CDD-3FAF-6953-B411-7A775754E645}"/>
    <pc:docChg chg="">
      <pc:chgData name="Ryanne Harrah" userId="S::rharrah@fpsb.org::4e323fa8-9a2e-45f0-b4bd-8415ce4b16bc" providerId="AD" clId="Web-{EF648CDD-3FAF-6953-B411-7A775754E645}" dt="2024-07-22T20:45:35.895" v="2"/>
      <pc:docMkLst>
        <pc:docMk/>
      </pc:docMkLst>
      <pc:sldChg chg="addCm delCm modCm">
        <pc:chgData name="Ryanne Harrah" userId="S::rharrah@fpsb.org::4e323fa8-9a2e-45f0-b4bd-8415ce4b16bc" providerId="AD" clId="Web-{EF648CDD-3FAF-6953-B411-7A775754E645}" dt="2024-07-22T20:45:35.895" v="2"/>
        <pc:sldMkLst>
          <pc:docMk/>
          <pc:sldMk cId="2605010467" sldId="214747146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yanne Harrah" userId="S::rharrah@fpsb.org::4e323fa8-9a2e-45f0-b4bd-8415ce4b16bc" providerId="AD" clId="Web-{EF648CDD-3FAF-6953-B411-7A775754E645}" dt="2024-07-22T20:45:08.129" v="1"/>
              <pc2:cmMkLst xmlns:pc2="http://schemas.microsoft.com/office/powerpoint/2019/9/main/command">
                <pc:docMk/>
                <pc:sldMk cId="2605010467" sldId="2147471464"/>
                <pc2:cmMk id="{8EA7737C-015B-44CE-92A1-B1473B142E98}"/>
              </pc2:cmMkLst>
            </pc226:cmChg>
            <pc226:cmChg xmlns:pc226="http://schemas.microsoft.com/office/powerpoint/2022/06/main/command" chg="add">
              <pc226:chgData name="Ryanne Harrah" userId="S::rharrah@fpsb.org::4e323fa8-9a2e-45f0-b4bd-8415ce4b16bc" providerId="AD" clId="Web-{EF648CDD-3FAF-6953-B411-7A775754E645}" dt="2024-07-22T20:45:35.895" v="2"/>
              <pc2:cmMkLst xmlns:pc2="http://schemas.microsoft.com/office/powerpoint/2019/9/main/command">
                <pc:docMk/>
                <pc:sldMk cId="2605010467" sldId="2147471464"/>
                <pc2:cmMk id="{2618BBD7-C043-471A-BD07-8BB0E7460E0B}"/>
              </pc2:cmMkLst>
              <pc226:cmRplyChg chg="add">
                <pc226:chgData name="Ryanne Harrah" userId="S::rharrah@fpsb.org::4e323fa8-9a2e-45f0-b4bd-8415ce4b16bc" providerId="AD" clId="Web-{EF648CDD-3FAF-6953-B411-7A775754E645}" dt="2024-07-22T20:45:35.895" v="2"/>
                <pc2:cmRplyMkLst xmlns:pc2="http://schemas.microsoft.com/office/powerpoint/2019/9/main/command">
                  <pc:docMk/>
                  <pc:sldMk cId="2605010467" sldId="2147471464"/>
                  <pc2:cmMk id="{2618BBD7-C043-471A-BD07-8BB0E7460E0B}"/>
                  <pc2:cmRplyMk id="{1C3608E4-14A9-4B67-A232-B7B87721A44D}"/>
                </pc2:cmRplyMkLst>
              </pc226:cmRplyChg>
            </pc226:cmChg>
          </p:ext>
        </pc:extLst>
      </pc:sldChg>
    </pc:docChg>
  </pc:docChgLst>
  <pc:docChgLst>
    <pc:chgData name="Elle Manton" userId="d9d694fa-797c-41e2-84a4-48649f3bd34a" providerId="ADAL" clId="{AA70F552-2D52-43F2-A869-2704AF91F026}"/>
    <pc:docChg chg="undo redo custSel modSld">
      <pc:chgData name="Elle Manton" userId="d9d694fa-797c-41e2-84a4-48649f3bd34a" providerId="ADAL" clId="{AA70F552-2D52-43F2-A869-2704AF91F026}" dt="2024-04-03T02:03:56.210" v="6" actId="20577"/>
      <pc:docMkLst>
        <pc:docMk/>
      </pc:docMkLst>
      <pc:sldChg chg="modSp mod">
        <pc:chgData name="Elle Manton" userId="d9d694fa-797c-41e2-84a4-48649f3bd34a" providerId="ADAL" clId="{AA70F552-2D52-43F2-A869-2704AF91F026}" dt="2024-04-03T02:03:56.210" v="6" actId="20577"/>
        <pc:sldMkLst>
          <pc:docMk/>
          <pc:sldMk cId="714852505" sldId="2147471460"/>
        </pc:sldMkLst>
        <pc:spChg chg="mod">
          <ac:chgData name="Elle Manton" userId="d9d694fa-797c-41e2-84a4-48649f3bd34a" providerId="ADAL" clId="{AA70F552-2D52-43F2-A869-2704AF91F026}" dt="2024-04-03T02:03:56.210" v="6" actId="20577"/>
          <ac:spMkLst>
            <pc:docMk/>
            <pc:sldMk cId="714852505" sldId="2147471460"/>
            <ac:spMk id="11" creationId="{5FED8840-06B3-0D3F-8DF1-FF58E2143455}"/>
          </ac:spMkLst>
        </pc:spChg>
      </pc:sldChg>
    </pc:docChg>
  </pc:docChgLst>
  <pc:docChgLst>
    <pc:chgData name="Elle Manton" userId="d9d694fa-797c-41e2-84a4-48649f3bd34a" providerId="ADAL" clId="{3690BA3B-899C-4425-B699-4CEBA5BDA465}"/>
    <pc:docChg chg="undo custSel modSld">
      <pc:chgData name="Elle Manton" userId="d9d694fa-797c-41e2-84a4-48649f3bd34a" providerId="ADAL" clId="{3690BA3B-899C-4425-B699-4CEBA5BDA465}" dt="2024-02-14T23:39:23.263" v="301" actId="14100"/>
      <pc:docMkLst>
        <pc:docMk/>
      </pc:docMkLst>
      <pc:sldChg chg="addSp delSp modSp mod">
        <pc:chgData name="Elle Manton" userId="d9d694fa-797c-41e2-84a4-48649f3bd34a" providerId="ADAL" clId="{3690BA3B-899C-4425-B699-4CEBA5BDA465}" dt="2024-02-06T21:47:15.962" v="4" actId="27614"/>
        <pc:sldMkLst>
          <pc:docMk/>
          <pc:sldMk cId="3862362007" sldId="325"/>
        </pc:sldMkLst>
        <pc:spChg chg="add del mod">
          <ac:chgData name="Elle Manton" userId="d9d694fa-797c-41e2-84a4-48649f3bd34a" providerId="ADAL" clId="{3690BA3B-899C-4425-B699-4CEBA5BDA465}" dt="2024-02-06T21:47:11.665" v="3" actId="931"/>
          <ac:spMkLst>
            <pc:docMk/>
            <pc:sldMk cId="3862362007" sldId="325"/>
            <ac:spMk id="3" creationId="{10DCE114-2D6B-1235-41B4-BCD83F6F9E2E}"/>
          </ac:spMkLst>
        </pc:spChg>
        <pc:picChg chg="add mod">
          <ac:chgData name="Elle Manton" userId="d9d694fa-797c-41e2-84a4-48649f3bd34a" providerId="ADAL" clId="{3690BA3B-899C-4425-B699-4CEBA5BDA465}" dt="2024-02-06T21:47:15.962" v="4" actId="27614"/>
          <ac:picMkLst>
            <pc:docMk/>
            <pc:sldMk cId="3862362007" sldId="325"/>
            <ac:picMk id="5" creationId="{263EEC53-28FC-5655-4215-54B3D61B0956}"/>
          </ac:picMkLst>
        </pc:picChg>
        <pc:picChg chg="del">
          <ac:chgData name="Elle Manton" userId="d9d694fa-797c-41e2-84a4-48649f3bd34a" providerId="ADAL" clId="{3690BA3B-899C-4425-B699-4CEBA5BDA465}" dt="2024-02-06T21:46:10.557" v="2" actId="21"/>
          <ac:picMkLst>
            <pc:docMk/>
            <pc:sldMk cId="3862362007" sldId="325"/>
            <ac:picMk id="14" creationId="{D82DFDA1-6362-7F0E-6F36-EA4148243577}"/>
          </ac:picMkLst>
        </pc:picChg>
      </pc:sldChg>
      <pc:sldChg chg="modSp addCm">
        <pc:chgData name="Elle Manton" userId="d9d694fa-797c-41e2-84a4-48649f3bd34a" providerId="ADAL" clId="{3690BA3B-899C-4425-B699-4CEBA5BDA465}" dt="2024-02-06T22:00:16.765" v="160"/>
        <pc:sldMkLst>
          <pc:docMk/>
          <pc:sldMk cId="3344654561" sldId="2147471450"/>
        </pc:sldMkLst>
        <pc:graphicFrameChg chg="mod">
          <ac:chgData name="Elle Manton" userId="d9d694fa-797c-41e2-84a4-48649f3bd34a" providerId="ADAL" clId="{3690BA3B-899C-4425-B699-4CEBA5BDA465}" dt="2024-02-06T21:59:11.705" v="159" actId="20577"/>
          <ac:graphicFrameMkLst>
            <pc:docMk/>
            <pc:sldMk cId="3344654561" sldId="2147471450"/>
            <ac:graphicFrameMk id="14" creationId="{B2471DFB-4F64-428F-BAFB-A52C33AA4CBA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lle Manton" userId="d9d694fa-797c-41e2-84a4-48649f3bd34a" providerId="ADAL" clId="{3690BA3B-899C-4425-B699-4CEBA5BDA465}" dt="2024-02-06T22:00:16.765" v="160"/>
              <pc2:cmMkLst xmlns:pc2="http://schemas.microsoft.com/office/powerpoint/2019/9/main/command">
                <pc:docMk/>
                <pc:sldMk cId="3344654561" sldId="2147471450"/>
                <pc2:cmMk id="{D368FA9A-92C5-4785-AC49-4C8DC8E48852}"/>
              </pc2:cmMkLst>
            </pc226:cmChg>
          </p:ext>
        </pc:extLst>
      </pc:sldChg>
      <pc:sldChg chg="modSp mod addCm modCm">
        <pc:chgData name="Elle Manton" userId="d9d694fa-797c-41e2-84a4-48649f3bd34a" providerId="ADAL" clId="{3690BA3B-899C-4425-B699-4CEBA5BDA465}" dt="2024-02-06T22:03:23.918" v="236" actId="20577"/>
        <pc:sldMkLst>
          <pc:docMk/>
          <pc:sldMk cId="3095538459" sldId="2147471452"/>
        </pc:sldMkLst>
        <pc:spChg chg="mod">
          <ac:chgData name="Elle Manton" userId="d9d694fa-797c-41e2-84a4-48649f3bd34a" providerId="ADAL" clId="{3690BA3B-899C-4425-B699-4CEBA5BDA465}" dt="2024-02-06T22:03:23.918" v="236" actId="20577"/>
          <ac:spMkLst>
            <pc:docMk/>
            <pc:sldMk cId="3095538459" sldId="2147471452"/>
            <ac:spMk id="3" creationId="{94C3C2B9-5779-A9E8-89C7-500786C0F7C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Elle Manton" userId="d9d694fa-797c-41e2-84a4-48649f3bd34a" providerId="ADAL" clId="{3690BA3B-899C-4425-B699-4CEBA5BDA465}" dt="2024-02-06T22:03:23.918" v="236" actId="20577"/>
              <pc2:cmMkLst xmlns:pc2="http://schemas.microsoft.com/office/powerpoint/2019/9/main/command">
                <pc:docMk/>
                <pc:sldMk cId="3095538459" sldId="2147471452"/>
                <pc2:cmMk id="{CD250CE8-6BB2-41F4-9C74-AE87210E3458}"/>
              </pc2:cmMkLst>
            </pc226:cmChg>
          </p:ext>
        </pc:extLst>
      </pc:sldChg>
      <pc:sldChg chg="modSp mod">
        <pc:chgData name="Elle Manton" userId="d9d694fa-797c-41e2-84a4-48649f3bd34a" providerId="ADAL" clId="{3690BA3B-899C-4425-B699-4CEBA5BDA465}" dt="2024-02-06T21:18:57.713" v="1" actId="1036"/>
        <pc:sldMkLst>
          <pc:docMk/>
          <pc:sldMk cId="2458337913" sldId="2147471455"/>
        </pc:sldMkLst>
        <pc:spChg chg="mod">
          <ac:chgData name="Elle Manton" userId="d9d694fa-797c-41e2-84a4-48649f3bd34a" providerId="ADAL" clId="{3690BA3B-899C-4425-B699-4CEBA5BDA465}" dt="2024-02-06T21:18:57.713" v="1" actId="1036"/>
          <ac:spMkLst>
            <pc:docMk/>
            <pc:sldMk cId="2458337913" sldId="2147471455"/>
            <ac:spMk id="7" creationId="{BEF45A1F-A3A5-1E4F-5065-F3995322AA28}"/>
          </ac:spMkLst>
        </pc:spChg>
      </pc:sldChg>
      <pc:sldChg chg="modSp mod">
        <pc:chgData name="Elle Manton" userId="d9d694fa-797c-41e2-84a4-48649f3bd34a" providerId="ADAL" clId="{3690BA3B-899C-4425-B699-4CEBA5BDA465}" dt="2024-02-06T22:08:13.206" v="290" actId="1076"/>
        <pc:sldMkLst>
          <pc:docMk/>
          <pc:sldMk cId="759701697" sldId="2147471458"/>
        </pc:sldMkLst>
        <pc:spChg chg="mod">
          <ac:chgData name="Elle Manton" userId="d9d694fa-797c-41e2-84a4-48649f3bd34a" providerId="ADAL" clId="{3690BA3B-899C-4425-B699-4CEBA5BDA465}" dt="2024-02-06T22:08:13.206" v="290" actId="1076"/>
          <ac:spMkLst>
            <pc:docMk/>
            <pc:sldMk cId="759701697" sldId="2147471458"/>
            <ac:spMk id="6" creationId="{8D18A915-F5D9-AEEF-9E67-4650B592112E}"/>
          </ac:spMkLst>
        </pc:spChg>
        <pc:picChg chg="mod">
          <ac:chgData name="Elle Manton" userId="d9d694fa-797c-41e2-84a4-48649f3bd34a" providerId="ADAL" clId="{3690BA3B-899C-4425-B699-4CEBA5BDA465}" dt="2024-02-06T22:08:07.541" v="289" actId="1076"/>
          <ac:picMkLst>
            <pc:docMk/>
            <pc:sldMk cId="759701697" sldId="2147471458"/>
            <ac:picMk id="4" creationId="{65591CDC-613E-9C15-3E06-61F9C90DD008}"/>
          </ac:picMkLst>
        </pc:picChg>
      </pc:sldChg>
      <pc:sldChg chg="modSp mod modCm">
        <pc:chgData name="Elle Manton" userId="d9d694fa-797c-41e2-84a4-48649f3bd34a" providerId="ADAL" clId="{3690BA3B-899C-4425-B699-4CEBA5BDA465}" dt="2024-02-14T23:39:23.263" v="301" actId="14100"/>
        <pc:sldMkLst>
          <pc:docMk/>
          <pc:sldMk cId="727898176" sldId="2147471462"/>
        </pc:sldMkLst>
        <pc:spChg chg="mod">
          <ac:chgData name="Elle Manton" userId="d9d694fa-797c-41e2-84a4-48649f3bd34a" providerId="ADAL" clId="{3690BA3B-899C-4425-B699-4CEBA5BDA465}" dt="2024-02-14T23:39:23.263" v="301" actId="14100"/>
          <ac:spMkLst>
            <pc:docMk/>
            <pc:sldMk cId="727898176" sldId="2147471462"/>
            <ac:spMk id="3" creationId="{1F0E5A02-38CA-62DF-A239-71BBD7B82CC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Elle Manton" userId="d9d694fa-797c-41e2-84a4-48649f3bd34a" providerId="ADAL" clId="{3690BA3B-899C-4425-B699-4CEBA5BDA465}" dt="2024-02-06T22:07:03.871" v="252" actId="20577"/>
              <pc2:cmMkLst xmlns:pc2="http://schemas.microsoft.com/office/powerpoint/2019/9/main/command">
                <pc:docMk/>
                <pc:sldMk cId="727898176" sldId="2147471462"/>
                <pc2:cmMk id="{958B4F56-E045-4462-B51B-85367B802119}"/>
              </pc2:cmMkLst>
            </pc226:cmChg>
            <pc226:cmChg xmlns:pc226="http://schemas.microsoft.com/office/powerpoint/2022/06/main/command" chg="mod">
              <pc226:chgData name="Elle Manton" userId="d9d694fa-797c-41e2-84a4-48649f3bd34a" providerId="ADAL" clId="{3690BA3B-899C-4425-B699-4CEBA5BDA465}" dt="2024-02-06T22:07:03.871" v="252" actId="20577"/>
              <pc2:cmMkLst xmlns:pc2="http://schemas.microsoft.com/office/powerpoint/2019/9/main/command">
                <pc:docMk/>
                <pc:sldMk cId="727898176" sldId="2147471462"/>
                <pc2:cmMk id="{6C67D979-8CA8-455E-A108-DACEC427A249}"/>
              </pc2:cmMkLst>
            </pc226:cmChg>
            <pc226:cmChg xmlns:pc226="http://schemas.microsoft.com/office/powerpoint/2022/06/main/command" chg="mod">
              <pc226:chgData name="Elle Manton" userId="d9d694fa-797c-41e2-84a4-48649f3bd34a" providerId="ADAL" clId="{3690BA3B-899C-4425-B699-4CEBA5BDA465}" dt="2024-02-06T22:07:03.871" v="252" actId="20577"/>
              <pc2:cmMkLst xmlns:pc2="http://schemas.microsoft.com/office/powerpoint/2019/9/main/command">
                <pc:docMk/>
                <pc:sldMk cId="727898176" sldId="2147471462"/>
                <pc2:cmMk id="{82891CB1-8522-4CC7-87CD-2CB03B61984C}"/>
              </pc2:cmMkLst>
            </pc226:cmChg>
          </p:ext>
        </pc:extLst>
      </pc:sldChg>
    </pc:docChg>
  </pc:docChgLst>
  <pc:docChgLst>
    <pc:chgData name="Ryanne Harrah" userId="4e323fa8-9a2e-45f0-b4bd-8415ce4b16bc" providerId="ADAL" clId="{1E7088F3-DD0F-4282-969A-E65419810A02}"/>
    <pc:docChg chg="undo custSel addSld delSld modSld sldOrd modSection">
      <pc:chgData name="Ryanne Harrah" userId="4e323fa8-9a2e-45f0-b4bd-8415ce4b16bc" providerId="ADAL" clId="{1E7088F3-DD0F-4282-969A-E65419810A02}" dt="2024-08-06T15:36:38.785" v="2352" actId="27636"/>
      <pc:docMkLst>
        <pc:docMk/>
      </pc:docMkLst>
      <pc:sldChg chg="del">
        <pc:chgData name="Ryanne Harrah" userId="4e323fa8-9a2e-45f0-b4bd-8415ce4b16bc" providerId="ADAL" clId="{1E7088F3-DD0F-4282-969A-E65419810A02}" dt="2024-07-23T20:39:43.884" v="755" actId="2696"/>
        <pc:sldMkLst>
          <pc:docMk/>
          <pc:sldMk cId="2605010467" sldId="2147471464"/>
        </pc:sldMkLst>
      </pc:sldChg>
      <pc:sldChg chg="del">
        <pc:chgData name="Ryanne Harrah" userId="4e323fa8-9a2e-45f0-b4bd-8415ce4b16bc" providerId="ADAL" clId="{1E7088F3-DD0F-4282-969A-E65419810A02}" dt="2024-07-23T20:39:43.884" v="755" actId="2696"/>
        <pc:sldMkLst>
          <pc:docMk/>
          <pc:sldMk cId="3538948567" sldId="2147471465"/>
        </pc:sldMkLst>
      </pc:sldChg>
      <pc:sldChg chg="del">
        <pc:chgData name="Ryanne Harrah" userId="4e323fa8-9a2e-45f0-b4bd-8415ce4b16bc" providerId="ADAL" clId="{1E7088F3-DD0F-4282-969A-E65419810A02}" dt="2024-07-23T20:39:43.884" v="755" actId="2696"/>
        <pc:sldMkLst>
          <pc:docMk/>
          <pc:sldMk cId="374828669" sldId="2147471468"/>
        </pc:sldMkLst>
      </pc:sldChg>
      <pc:sldChg chg="del">
        <pc:chgData name="Ryanne Harrah" userId="4e323fa8-9a2e-45f0-b4bd-8415ce4b16bc" providerId="ADAL" clId="{1E7088F3-DD0F-4282-969A-E65419810A02}" dt="2024-07-23T20:39:43.884" v="755" actId="2696"/>
        <pc:sldMkLst>
          <pc:docMk/>
          <pc:sldMk cId="1265269095" sldId="2147471469"/>
        </pc:sldMkLst>
      </pc:sldChg>
      <pc:sldChg chg="del">
        <pc:chgData name="Ryanne Harrah" userId="4e323fa8-9a2e-45f0-b4bd-8415ce4b16bc" providerId="ADAL" clId="{1E7088F3-DD0F-4282-969A-E65419810A02}" dt="2024-07-23T20:39:43.884" v="755" actId="2696"/>
        <pc:sldMkLst>
          <pc:docMk/>
          <pc:sldMk cId="266668644" sldId="2147471470"/>
        </pc:sldMkLst>
      </pc:sldChg>
      <pc:sldChg chg="del">
        <pc:chgData name="Ryanne Harrah" userId="4e323fa8-9a2e-45f0-b4bd-8415ce4b16bc" providerId="ADAL" clId="{1E7088F3-DD0F-4282-969A-E65419810A02}" dt="2024-07-23T20:39:43.884" v="755" actId="2696"/>
        <pc:sldMkLst>
          <pc:docMk/>
          <pc:sldMk cId="73617924" sldId="2147471472"/>
        </pc:sldMkLst>
      </pc:sldChg>
      <pc:sldChg chg="del">
        <pc:chgData name="Ryanne Harrah" userId="4e323fa8-9a2e-45f0-b4bd-8415ce4b16bc" providerId="ADAL" clId="{1E7088F3-DD0F-4282-969A-E65419810A02}" dt="2024-07-23T20:39:43.884" v="755" actId="2696"/>
        <pc:sldMkLst>
          <pc:docMk/>
          <pc:sldMk cId="3209904657" sldId="2147471473"/>
        </pc:sldMkLst>
      </pc:sldChg>
      <pc:sldChg chg="del">
        <pc:chgData name="Ryanne Harrah" userId="4e323fa8-9a2e-45f0-b4bd-8415ce4b16bc" providerId="ADAL" clId="{1E7088F3-DD0F-4282-969A-E65419810A02}" dt="2024-07-23T20:39:43.884" v="755" actId="2696"/>
        <pc:sldMkLst>
          <pc:docMk/>
          <pc:sldMk cId="54119345" sldId="2147471474"/>
        </pc:sldMkLst>
      </pc:sldChg>
      <pc:sldChg chg="modSp mod">
        <pc:chgData name="Ryanne Harrah" userId="4e323fa8-9a2e-45f0-b4bd-8415ce4b16bc" providerId="ADAL" clId="{1E7088F3-DD0F-4282-969A-E65419810A02}" dt="2024-07-23T20:25:30.493" v="54" actId="20577"/>
        <pc:sldMkLst>
          <pc:docMk/>
          <pc:sldMk cId="4258451561" sldId="2147471475"/>
        </pc:sldMkLst>
        <pc:spChg chg="mod">
          <ac:chgData name="Ryanne Harrah" userId="4e323fa8-9a2e-45f0-b4bd-8415ce4b16bc" providerId="ADAL" clId="{1E7088F3-DD0F-4282-969A-E65419810A02}" dt="2024-07-23T20:25:23.107" v="34" actId="20577"/>
          <ac:spMkLst>
            <pc:docMk/>
            <pc:sldMk cId="4258451561" sldId="2147471475"/>
            <ac:spMk id="3" creationId="{83253F09-CA72-70FD-21EC-2244BDFC7BDF}"/>
          </ac:spMkLst>
        </pc:spChg>
        <pc:spChg chg="mod">
          <ac:chgData name="Ryanne Harrah" userId="4e323fa8-9a2e-45f0-b4bd-8415ce4b16bc" providerId="ADAL" clId="{1E7088F3-DD0F-4282-969A-E65419810A02}" dt="2024-07-23T20:25:30.493" v="54" actId="20577"/>
          <ac:spMkLst>
            <pc:docMk/>
            <pc:sldMk cId="4258451561" sldId="2147471475"/>
            <ac:spMk id="4" creationId="{AA5727BC-BB5E-2565-09C4-7DFA34F577FB}"/>
          </ac:spMkLst>
        </pc:spChg>
      </pc:sldChg>
      <pc:sldChg chg="addSp delSp modSp new mod modClrScheme addCm delCm chgLayout">
        <pc:chgData name="Ryanne Harrah" userId="4e323fa8-9a2e-45f0-b4bd-8415ce4b16bc" providerId="ADAL" clId="{1E7088F3-DD0F-4282-969A-E65419810A02}" dt="2024-08-06T15:35:38.580" v="2290" actId="20577"/>
        <pc:sldMkLst>
          <pc:docMk/>
          <pc:sldMk cId="383266965" sldId="2147471476"/>
        </pc:sldMkLst>
        <pc:spChg chg="del mod ord">
          <ac:chgData name="Ryanne Harrah" userId="4e323fa8-9a2e-45f0-b4bd-8415ce4b16bc" providerId="ADAL" clId="{1E7088F3-DD0F-4282-969A-E65419810A02}" dt="2024-07-23T20:26:16.425" v="56" actId="700"/>
          <ac:spMkLst>
            <pc:docMk/>
            <pc:sldMk cId="383266965" sldId="2147471476"/>
            <ac:spMk id="2" creationId="{F800A2DE-4BF6-9E22-34E8-0B7798545C82}"/>
          </ac:spMkLst>
        </pc:spChg>
        <pc:spChg chg="del">
          <ac:chgData name="Ryanne Harrah" userId="4e323fa8-9a2e-45f0-b4bd-8415ce4b16bc" providerId="ADAL" clId="{1E7088F3-DD0F-4282-969A-E65419810A02}" dt="2024-07-23T20:26:16.425" v="56" actId="700"/>
          <ac:spMkLst>
            <pc:docMk/>
            <pc:sldMk cId="383266965" sldId="2147471476"/>
            <ac:spMk id="3" creationId="{43CA4DAB-C444-5B19-5A6C-69DCA72179AA}"/>
          </ac:spMkLst>
        </pc:spChg>
        <pc:spChg chg="del mod ord">
          <ac:chgData name="Ryanne Harrah" userId="4e323fa8-9a2e-45f0-b4bd-8415ce4b16bc" providerId="ADAL" clId="{1E7088F3-DD0F-4282-969A-E65419810A02}" dt="2024-07-23T20:26:16.425" v="56" actId="700"/>
          <ac:spMkLst>
            <pc:docMk/>
            <pc:sldMk cId="383266965" sldId="2147471476"/>
            <ac:spMk id="4" creationId="{5454612C-7D87-8088-B9C3-FFD5A20B9076}"/>
          </ac:spMkLst>
        </pc:spChg>
        <pc:spChg chg="del">
          <ac:chgData name="Ryanne Harrah" userId="4e323fa8-9a2e-45f0-b4bd-8415ce4b16bc" providerId="ADAL" clId="{1E7088F3-DD0F-4282-969A-E65419810A02}" dt="2024-07-23T20:26:16.425" v="56" actId="700"/>
          <ac:spMkLst>
            <pc:docMk/>
            <pc:sldMk cId="383266965" sldId="2147471476"/>
            <ac:spMk id="5" creationId="{6D294994-5F11-649F-5964-2282682E9A42}"/>
          </ac:spMkLst>
        </pc:spChg>
        <pc:spChg chg="add mod ord">
          <ac:chgData name="Ryanne Harrah" userId="4e323fa8-9a2e-45f0-b4bd-8415ce4b16bc" providerId="ADAL" clId="{1E7088F3-DD0F-4282-969A-E65419810A02}" dt="2024-07-23T20:37:27.776" v="722" actId="1076"/>
          <ac:spMkLst>
            <pc:docMk/>
            <pc:sldMk cId="383266965" sldId="2147471476"/>
            <ac:spMk id="6" creationId="{4034109F-DFA8-C62B-AF5E-61E640C4773A}"/>
          </ac:spMkLst>
        </pc:spChg>
        <pc:spChg chg="add mod ord">
          <ac:chgData name="Ryanne Harrah" userId="4e323fa8-9a2e-45f0-b4bd-8415ce4b16bc" providerId="ADAL" clId="{1E7088F3-DD0F-4282-969A-E65419810A02}" dt="2024-08-06T15:35:38.580" v="2290" actId="20577"/>
          <ac:spMkLst>
            <pc:docMk/>
            <pc:sldMk cId="383266965" sldId="2147471476"/>
            <ac:spMk id="7" creationId="{8A9F39EB-B2A6-A65A-BD47-957C2E95233C}"/>
          </ac:spMkLst>
        </pc:spChg>
        <pc:spChg chg="add del mod ord">
          <ac:chgData name="Ryanne Harrah" userId="4e323fa8-9a2e-45f0-b4bd-8415ce4b16bc" providerId="ADAL" clId="{1E7088F3-DD0F-4282-969A-E65419810A02}" dt="2024-07-23T20:27:21.759" v="263"/>
          <ac:spMkLst>
            <pc:docMk/>
            <pc:sldMk cId="383266965" sldId="2147471476"/>
            <ac:spMk id="8" creationId="{BA490511-AAE9-C6B1-39A9-08BCE209CD9A}"/>
          </ac:spMkLst>
        </pc:spChg>
        <pc:spChg chg="add mod">
          <ac:chgData name="Ryanne Harrah" userId="4e323fa8-9a2e-45f0-b4bd-8415ce4b16bc" providerId="ADAL" clId="{1E7088F3-DD0F-4282-969A-E65419810A02}" dt="2024-07-23T20:27:25.384" v="264" actId="26606"/>
          <ac:spMkLst>
            <pc:docMk/>
            <pc:sldMk cId="383266965" sldId="2147471476"/>
            <ac:spMk id="14" creationId="{CC657623-DAE9-F509-2A17-7335F30E1B0D}"/>
          </ac:spMkLst>
        </pc:spChg>
        <pc:picChg chg="add mod ord">
          <ac:chgData name="Ryanne Harrah" userId="4e323fa8-9a2e-45f0-b4bd-8415ce4b16bc" providerId="ADAL" clId="{1E7088F3-DD0F-4282-969A-E65419810A02}" dt="2024-07-23T20:27:25.384" v="264" actId="26606"/>
          <ac:picMkLst>
            <pc:docMk/>
            <pc:sldMk cId="383266965" sldId="2147471476"/>
            <ac:picMk id="9" creationId="{77E3AD26-0EFE-B5B8-BDC3-AC12AA098D3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Ryanne Harrah" userId="4e323fa8-9a2e-45f0-b4bd-8415ce4b16bc" providerId="ADAL" clId="{1E7088F3-DD0F-4282-969A-E65419810A02}" dt="2024-08-06T14:07:31.985" v="1478"/>
              <pc2:cmMkLst xmlns:pc2="http://schemas.microsoft.com/office/powerpoint/2019/9/main/command">
                <pc:docMk/>
                <pc:sldMk cId="383266965" sldId="2147471476"/>
                <pc2:cmMk id="{3245B410-9480-4103-8DC7-2CF128F1D725}"/>
              </pc2:cmMkLst>
            </pc226:cmChg>
          </p:ext>
        </pc:extLst>
      </pc:sldChg>
      <pc:sldChg chg="new del">
        <pc:chgData name="Ryanne Harrah" userId="4e323fa8-9a2e-45f0-b4bd-8415ce4b16bc" providerId="ADAL" clId="{1E7088F3-DD0F-4282-969A-E65419810A02}" dt="2024-07-23T20:25:10.536" v="1" actId="2696"/>
        <pc:sldMkLst>
          <pc:docMk/>
          <pc:sldMk cId="1314380993" sldId="2147471476"/>
        </pc:sldMkLst>
      </pc:sldChg>
      <pc:sldChg chg="modSp add del mod">
        <pc:chgData name="Ryanne Harrah" userId="4e323fa8-9a2e-45f0-b4bd-8415ce4b16bc" providerId="ADAL" clId="{1E7088F3-DD0F-4282-969A-E65419810A02}" dt="2024-07-23T20:41:54.868" v="896" actId="47"/>
        <pc:sldMkLst>
          <pc:docMk/>
          <pc:sldMk cId="2242023028" sldId="2147471477"/>
        </pc:sldMkLst>
        <pc:spChg chg="mod">
          <ac:chgData name="Ryanne Harrah" userId="4e323fa8-9a2e-45f0-b4bd-8415ce4b16bc" providerId="ADAL" clId="{1E7088F3-DD0F-4282-969A-E65419810A02}" dt="2024-07-23T20:40:57.423" v="825" actId="14100"/>
          <ac:spMkLst>
            <pc:docMk/>
            <pc:sldMk cId="2242023028" sldId="2147471477"/>
            <ac:spMk id="6" creationId="{4034109F-DFA8-C62B-AF5E-61E640C4773A}"/>
          </ac:spMkLst>
        </pc:spChg>
        <pc:spChg chg="mod">
          <ac:chgData name="Ryanne Harrah" userId="4e323fa8-9a2e-45f0-b4bd-8415ce4b16bc" providerId="ADAL" clId="{1E7088F3-DD0F-4282-969A-E65419810A02}" dt="2024-07-23T20:41:51.173" v="895" actId="20577"/>
          <ac:spMkLst>
            <pc:docMk/>
            <pc:sldMk cId="2242023028" sldId="2147471477"/>
            <ac:spMk id="7" creationId="{8A9F39EB-B2A6-A65A-BD47-957C2E95233C}"/>
          </ac:spMkLst>
        </pc:spChg>
      </pc:sldChg>
      <pc:sldChg chg="addSp delSp modSp mod ord modClrScheme chgLayout">
        <pc:chgData name="Ryanne Harrah" userId="4e323fa8-9a2e-45f0-b4bd-8415ce4b16bc" providerId="ADAL" clId="{1E7088F3-DD0F-4282-969A-E65419810A02}" dt="2024-08-06T15:36:15.863" v="2348" actId="14100"/>
        <pc:sldMkLst>
          <pc:docMk/>
          <pc:sldMk cId="3480809942" sldId="2147471477"/>
        </pc:sldMkLst>
        <pc:spChg chg="add del mod">
          <ac:chgData name="Ryanne Harrah" userId="4e323fa8-9a2e-45f0-b4bd-8415ce4b16bc" providerId="ADAL" clId="{1E7088F3-DD0F-4282-969A-E65419810A02}" dt="2024-08-06T15:34:51.988" v="2231" actId="931"/>
          <ac:spMkLst>
            <pc:docMk/>
            <pc:sldMk cId="3480809942" sldId="2147471477"/>
            <ac:spMk id="3" creationId="{5644AB03-9924-B43E-1D47-86583564D8B8}"/>
          </ac:spMkLst>
        </pc:spChg>
        <pc:spChg chg="mod">
          <ac:chgData name="Ryanne Harrah" userId="4e323fa8-9a2e-45f0-b4bd-8415ce4b16bc" providerId="ADAL" clId="{1E7088F3-DD0F-4282-969A-E65419810A02}" dt="2024-08-06T15:35:00.830" v="2236" actId="26606"/>
          <ac:spMkLst>
            <pc:docMk/>
            <pc:sldMk cId="3480809942" sldId="2147471477"/>
            <ac:spMk id="6" creationId="{4034109F-DFA8-C62B-AF5E-61E640C4773A}"/>
          </ac:spMkLst>
        </pc:spChg>
        <pc:spChg chg="mod ord">
          <ac:chgData name="Ryanne Harrah" userId="4e323fa8-9a2e-45f0-b4bd-8415ce4b16bc" providerId="ADAL" clId="{1E7088F3-DD0F-4282-969A-E65419810A02}" dt="2024-08-06T15:36:15.863" v="2348" actId="14100"/>
          <ac:spMkLst>
            <pc:docMk/>
            <pc:sldMk cId="3480809942" sldId="2147471477"/>
            <ac:spMk id="7" creationId="{8A9F39EB-B2A6-A65A-BD47-957C2E95233C}"/>
          </ac:spMkLst>
        </pc:spChg>
        <pc:spChg chg="mod">
          <ac:chgData name="Ryanne Harrah" userId="4e323fa8-9a2e-45f0-b4bd-8415ce4b16bc" providerId="ADAL" clId="{1E7088F3-DD0F-4282-969A-E65419810A02}" dt="2024-08-06T15:27:02.499" v="2056" actId="26606"/>
          <ac:spMkLst>
            <pc:docMk/>
            <pc:sldMk cId="3480809942" sldId="2147471477"/>
            <ac:spMk id="14" creationId="{CC657623-DAE9-F509-2A17-7335F30E1B0D}"/>
          </ac:spMkLst>
        </pc:spChg>
        <pc:picChg chg="add mod ord">
          <ac:chgData name="Ryanne Harrah" userId="4e323fa8-9a2e-45f0-b4bd-8415ce4b16bc" providerId="ADAL" clId="{1E7088F3-DD0F-4282-969A-E65419810A02}" dt="2024-08-06T15:35:00.830" v="2236" actId="26606"/>
          <ac:picMkLst>
            <pc:docMk/>
            <pc:sldMk cId="3480809942" sldId="2147471477"/>
            <ac:picMk id="5" creationId="{530875C8-C55F-1C5D-C36F-8C7ADF45F9C7}"/>
          </ac:picMkLst>
        </pc:picChg>
        <pc:picChg chg="del mod">
          <ac:chgData name="Ryanne Harrah" userId="4e323fa8-9a2e-45f0-b4bd-8415ce4b16bc" providerId="ADAL" clId="{1E7088F3-DD0F-4282-969A-E65419810A02}" dt="2024-08-06T15:34:46.334" v="2230" actId="478"/>
          <ac:picMkLst>
            <pc:docMk/>
            <pc:sldMk cId="3480809942" sldId="2147471477"/>
            <ac:picMk id="9" creationId="{77E3AD26-0EFE-B5B8-BDC3-AC12AA098D30}"/>
          </ac:picMkLst>
        </pc:picChg>
      </pc:sldChg>
      <pc:sldChg chg="addSp delSp modSp add mod">
        <pc:chgData name="Ryanne Harrah" userId="4e323fa8-9a2e-45f0-b4bd-8415ce4b16bc" providerId="ADAL" clId="{1E7088F3-DD0F-4282-969A-E65419810A02}" dt="2024-08-06T15:36:29.797" v="2350" actId="20577"/>
        <pc:sldMkLst>
          <pc:docMk/>
          <pc:sldMk cId="129568090" sldId="2147471478"/>
        </pc:sldMkLst>
        <pc:spChg chg="add del mod">
          <ac:chgData name="Ryanne Harrah" userId="4e323fa8-9a2e-45f0-b4bd-8415ce4b16bc" providerId="ADAL" clId="{1E7088F3-DD0F-4282-969A-E65419810A02}" dt="2024-07-23T20:58:47.964" v="1463" actId="26606"/>
          <ac:spMkLst>
            <pc:docMk/>
            <pc:sldMk cId="129568090" sldId="2147471478"/>
            <ac:spMk id="3" creationId="{2953E9E1-BF4A-D673-F15D-1DCF3BB2532B}"/>
          </ac:spMkLst>
        </pc:spChg>
        <pc:spChg chg="mod">
          <ac:chgData name="Ryanne Harrah" userId="4e323fa8-9a2e-45f0-b4bd-8415ce4b16bc" providerId="ADAL" clId="{1E7088F3-DD0F-4282-969A-E65419810A02}" dt="2024-08-06T14:12:46.896" v="1584" actId="1076"/>
          <ac:spMkLst>
            <pc:docMk/>
            <pc:sldMk cId="129568090" sldId="2147471478"/>
            <ac:spMk id="6" creationId="{4034109F-DFA8-C62B-AF5E-61E640C4773A}"/>
          </ac:spMkLst>
        </pc:spChg>
        <pc:spChg chg="mod">
          <ac:chgData name="Ryanne Harrah" userId="4e323fa8-9a2e-45f0-b4bd-8415ce4b16bc" providerId="ADAL" clId="{1E7088F3-DD0F-4282-969A-E65419810A02}" dt="2024-08-06T15:36:29.797" v="2350" actId="20577"/>
          <ac:spMkLst>
            <pc:docMk/>
            <pc:sldMk cId="129568090" sldId="2147471478"/>
            <ac:spMk id="7" creationId="{8A9F39EB-B2A6-A65A-BD47-957C2E95233C}"/>
          </ac:spMkLst>
        </pc:spChg>
        <pc:spChg chg="mod">
          <ac:chgData name="Ryanne Harrah" userId="4e323fa8-9a2e-45f0-b4bd-8415ce4b16bc" providerId="ADAL" clId="{1E7088F3-DD0F-4282-969A-E65419810A02}" dt="2024-07-23T20:58:47.964" v="1463" actId="26606"/>
          <ac:spMkLst>
            <pc:docMk/>
            <pc:sldMk cId="129568090" sldId="2147471478"/>
            <ac:spMk id="14" creationId="{CC657623-DAE9-F509-2A17-7335F30E1B0D}"/>
          </ac:spMkLst>
        </pc:spChg>
        <pc:picChg chg="add mod ord">
          <ac:chgData name="Ryanne Harrah" userId="4e323fa8-9a2e-45f0-b4bd-8415ce4b16bc" providerId="ADAL" clId="{1E7088F3-DD0F-4282-969A-E65419810A02}" dt="2024-07-23T20:58:47.964" v="1463" actId="26606"/>
          <ac:picMkLst>
            <pc:docMk/>
            <pc:sldMk cId="129568090" sldId="2147471478"/>
            <ac:picMk id="4" creationId="{7C35F4B0-6917-F9F2-A1B7-95D772623148}"/>
          </ac:picMkLst>
        </pc:picChg>
        <pc:picChg chg="del">
          <ac:chgData name="Ryanne Harrah" userId="4e323fa8-9a2e-45f0-b4bd-8415ce4b16bc" providerId="ADAL" clId="{1E7088F3-DD0F-4282-969A-E65419810A02}" dt="2024-07-23T20:58:42.741" v="1460" actId="478"/>
          <ac:picMkLst>
            <pc:docMk/>
            <pc:sldMk cId="129568090" sldId="2147471478"/>
            <ac:picMk id="9" creationId="{77E3AD26-0EFE-B5B8-BDC3-AC12AA098D30}"/>
          </ac:picMkLst>
        </pc:picChg>
      </pc:sldChg>
      <pc:sldChg chg="addSp delSp modSp add mod modClrScheme chgLayout">
        <pc:chgData name="Ryanne Harrah" userId="4e323fa8-9a2e-45f0-b4bd-8415ce4b16bc" providerId="ADAL" clId="{1E7088F3-DD0F-4282-969A-E65419810A02}" dt="2024-08-06T15:36:38.785" v="2352" actId="27636"/>
        <pc:sldMkLst>
          <pc:docMk/>
          <pc:sldMk cId="4104607675" sldId="2147471479"/>
        </pc:sldMkLst>
        <pc:spChg chg="mod">
          <ac:chgData name="Ryanne Harrah" userId="4e323fa8-9a2e-45f0-b4bd-8415ce4b16bc" providerId="ADAL" clId="{1E7088F3-DD0F-4282-969A-E65419810A02}" dt="2024-08-06T15:32:47.531" v="2214" actId="1076"/>
          <ac:spMkLst>
            <pc:docMk/>
            <pc:sldMk cId="4104607675" sldId="2147471479"/>
            <ac:spMk id="6" creationId="{4034109F-DFA8-C62B-AF5E-61E640C4773A}"/>
          </ac:spMkLst>
        </pc:spChg>
        <pc:spChg chg="mod ord">
          <ac:chgData name="Ryanne Harrah" userId="4e323fa8-9a2e-45f0-b4bd-8415ce4b16bc" providerId="ADAL" clId="{1E7088F3-DD0F-4282-969A-E65419810A02}" dt="2024-08-06T15:36:38.785" v="2352" actId="27636"/>
          <ac:spMkLst>
            <pc:docMk/>
            <pc:sldMk cId="4104607675" sldId="2147471479"/>
            <ac:spMk id="7" creationId="{8A9F39EB-B2A6-A65A-BD47-957C2E95233C}"/>
          </ac:spMkLst>
        </pc:spChg>
        <pc:spChg chg="mod">
          <ac:chgData name="Ryanne Harrah" userId="4e323fa8-9a2e-45f0-b4bd-8415ce4b16bc" providerId="ADAL" clId="{1E7088F3-DD0F-4282-969A-E65419810A02}" dt="2024-08-06T15:27:07.892" v="2057" actId="26606"/>
          <ac:spMkLst>
            <pc:docMk/>
            <pc:sldMk cId="4104607675" sldId="2147471479"/>
            <ac:spMk id="14" creationId="{CC657623-DAE9-F509-2A17-7335F30E1B0D}"/>
          </ac:spMkLst>
        </pc:spChg>
        <pc:picChg chg="add mod ord">
          <ac:chgData name="Ryanne Harrah" userId="4e323fa8-9a2e-45f0-b4bd-8415ce4b16bc" providerId="ADAL" clId="{1E7088F3-DD0F-4282-969A-E65419810A02}" dt="2024-08-06T15:27:07.892" v="2057" actId="26606"/>
          <ac:picMkLst>
            <pc:docMk/>
            <pc:sldMk cId="4104607675" sldId="2147471479"/>
            <ac:picMk id="2" creationId="{72D2825D-9761-F1AD-8AE4-FE4B56D3505C}"/>
          </ac:picMkLst>
        </pc:picChg>
        <pc:picChg chg="del">
          <ac:chgData name="Ryanne Harrah" userId="4e323fa8-9a2e-45f0-b4bd-8415ce4b16bc" providerId="ADAL" clId="{1E7088F3-DD0F-4282-969A-E65419810A02}" dt="2024-07-23T21:00:09.547" v="1466" actId="478"/>
          <ac:picMkLst>
            <pc:docMk/>
            <pc:sldMk cId="4104607675" sldId="2147471479"/>
            <ac:picMk id="4" creationId="{7C35F4B0-6917-F9F2-A1B7-95D772623148}"/>
          </ac:picMkLst>
        </pc:picChg>
      </pc:sldChg>
      <pc:sldChg chg="addSp delSp modSp new mod modClrScheme chgLayout">
        <pc:chgData name="Ryanne Harrah" userId="4e323fa8-9a2e-45f0-b4bd-8415ce4b16bc" providerId="ADAL" clId="{1E7088F3-DD0F-4282-969A-E65419810A02}" dt="2024-08-06T15:32:39.408" v="2213" actId="207"/>
        <pc:sldMkLst>
          <pc:docMk/>
          <pc:sldMk cId="2665693154" sldId="2147471480"/>
        </pc:sldMkLst>
        <pc:spChg chg="del">
          <ac:chgData name="Ryanne Harrah" userId="4e323fa8-9a2e-45f0-b4bd-8415ce4b16bc" providerId="ADAL" clId="{1E7088F3-DD0F-4282-969A-E65419810A02}" dt="2024-08-06T14:15:25.371" v="1669"/>
          <ac:spMkLst>
            <pc:docMk/>
            <pc:sldMk cId="2665693154" sldId="2147471480"/>
            <ac:spMk id="2" creationId="{3D9F33B1-23AF-404F-F865-A34B78C47327}"/>
          </ac:spMkLst>
        </pc:spChg>
        <pc:spChg chg="add del mod">
          <ac:chgData name="Ryanne Harrah" userId="4e323fa8-9a2e-45f0-b4bd-8415ce4b16bc" providerId="ADAL" clId="{1E7088F3-DD0F-4282-969A-E65419810A02}" dt="2024-08-06T14:15:59.670" v="1674" actId="26606"/>
          <ac:spMkLst>
            <pc:docMk/>
            <pc:sldMk cId="2665693154" sldId="2147471480"/>
            <ac:spMk id="3" creationId="{E039BFE5-27B4-99DC-820D-080046CA1EAB}"/>
          </ac:spMkLst>
        </pc:spChg>
        <pc:spChg chg="mod">
          <ac:chgData name="Ryanne Harrah" userId="4e323fa8-9a2e-45f0-b4bd-8415ce4b16bc" providerId="ADAL" clId="{1E7088F3-DD0F-4282-969A-E65419810A02}" dt="2024-08-06T15:17:36.400" v="1910" actId="1076"/>
          <ac:spMkLst>
            <pc:docMk/>
            <pc:sldMk cId="2665693154" sldId="2147471480"/>
            <ac:spMk id="4" creationId="{D81BD0BD-B79D-FA2D-757D-1CF7D1C50618}"/>
          </ac:spMkLst>
        </pc:spChg>
        <pc:spChg chg="mod">
          <ac:chgData name="Ryanne Harrah" userId="4e323fa8-9a2e-45f0-b4bd-8415ce4b16bc" providerId="ADAL" clId="{1E7088F3-DD0F-4282-969A-E65419810A02}" dt="2024-08-06T14:15:59.670" v="1674" actId="26606"/>
          <ac:spMkLst>
            <pc:docMk/>
            <pc:sldMk cId="2665693154" sldId="2147471480"/>
            <ac:spMk id="5" creationId="{C63E0290-2BDC-9FFB-78B0-21A630F8F7B3}"/>
          </ac:spMkLst>
        </pc:spChg>
        <pc:spChg chg="add del mod">
          <ac:chgData name="Ryanne Harrah" userId="4e323fa8-9a2e-45f0-b4bd-8415ce4b16bc" providerId="ADAL" clId="{1E7088F3-DD0F-4282-969A-E65419810A02}" dt="2024-08-06T14:18:26.212" v="1680" actId="931"/>
          <ac:spMkLst>
            <pc:docMk/>
            <pc:sldMk cId="2665693154" sldId="2147471480"/>
            <ac:spMk id="10" creationId="{60A21297-3432-F34C-C457-7EFDB8E8F7B6}"/>
          </ac:spMkLst>
        </pc:spChg>
        <pc:spChg chg="add del mod">
          <ac:chgData name="Ryanne Harrah" userId="4e323fa8-9a2e-45f0-b4bd-8415ce4b16bc" providerId="ADAL" clId="{1E7088F3-DD0F-4282-969A-E65419810A02}" dt="2024-08-06T14:15:59.670" v="1673" actId="26606"/>
          <ac:spMkLst>
            <pc:docMk/>
            <pc:sldMk cId="2665693154" sldId="2147471480"/>
            <ac:spMk id="11" creationId="{B07EDB35-E665-9EB1-B145-09BD71F03458}"/>
          </ac:spMkLst>
        </pc:spChg>
        <pc:spChg chg="add mod">
          <ac:chgData name="Ryanne Harrah" userId="4e323fa8-9a2e-45f0-b4bd-8415ce4b16bc" providerId="ADAL" clId="{1E7088F3-DD0F-4282-969A-E65419810A02}" dt="2024-08-06T15:32:39.408" v="2213" actId="207"/>
          <ac:spMkLst>
            <pc:docMk/>
            <pc:sldMk cId="2665693154" sldId="2147471480"/>
            <ac:spMk id="13" creationId="{F473FEE3-0019-93C9-4A55-E2551054B749}"/>
          </ac:spMkLst>
        </pc:spChg>
        <pc:spChg chg="add del mod">
          <ac:chgData name="Ryanne Harrah" userId="4e323fa8-9a2e-45f0-b4bd-8415ce4b16bc" providerId="ADAL" clId="{1E7088F3-DD0F-4282-969A-E65419810A02}" dt="2024-08-06T15:19:13.694" v="1922" actId="931"/>
          <ac:spMkLst>
            <pc:docMk/>
            <pc:sldMk cId="2665693154" sldId="2147471480"/>
            <ac:spMk id="16" creationId="{724350F4-8F32-D750-FEAC-4754BFF72744}"/>
          </ac:spMkLst>
        </pc:spChg>
        <pc:picChg chg="add del mod ord">
          <ac:chgData name="Ryanne Harrah" userId="4e323fa8-9a2e-45f0-b4bd-8415ce4b16bc" providerId="ADAL" clId="{1E7088F3-DD0F-4282-969A-E65419810A02}" dt="2024-08-06T14:18:03.529" v="1679" actId="478"/>
          <ac:picMkLst>
            <pc:docMk/>
            <pc:sldMk cId="2665693154" sldId="2147471480"/>
            <ac:picMk id="6" creationId="{64FC03F7-49E1-5CBD-B528-103BE5711B17}"/>
          </ac:picMkLst>
        </pc:picChg>
        <pc:picChg chg="add del mod">
          <ac:chgData name="Ryanne Harrah" userId="4e323fa8-9a2e-45f0-b4bd-8415ce4b16bc" providerId="ADAL" clId="{1E7088F3-DD0F-4282-969A-E65419810A02}" dt="2024-08-06T14:18:01.575" v="1678" actId="478"/>
          <ac:picMkLst>
            <pc:docMk/>
            <pc:sldMk cId="2665693154" sldId="2147471480"/>
            <ac:picMk id="8" creationId="{D702312F-9BEF-91D8-59C7-2A57E1E0617F}"/>
          </ac:picMkLst>
        </pc:picChg>
        <pc:picChg chg="add del mod">
          <ac:chgData name="Ryanne Harrah" userId="4e323fa8-9a2e-45f0-b4bd-8415ce4b16bc" providerId="ADAL" clId="{1E7088F3-DD0F-4282-969A-E65419810A02}" dt="2024-08-06T15:19:02.110" v="1921" actId="478"/>
          <ac:picMkLst>
            <pc:docMk/>
            <pc:sldMk cId="2665693154" sldId="2147471480"/>
            <ac:picMk id="14" creationId="{BF446070-BACA-6766-DE10-2A8203B29F33}"/>
          </ac:picMkLst>
        </pc:picChg>
        <pc:picChg chg="add mod">
          <ac:chgData name="Ryanne Harrah" userId="4e323fa8-9a2e-45f0-b4bd-8415ce4b16bc" providerId="ADAL" clId="{1E7088F3-DD0F-4282-969A-E65419810A02}" dt="2024-08-06T15:19:15.481" v="1924" actId="962"/>
          <ac:picMkLst>
            <pc:docMk/>
            <pc:sldMk cId="2665693154" sldId="2147471480"/>
            <ac:picMk id="18" creationId="{6ABF0660-A374-AEBD-6522-363BF399D1E8}"/>
          </ac:picMkLst>
        </pc:picChg>
      </pc:sldChg>
      <pc:sldChg chg="addSp delSp modSp new mod modClrScheme chgLayout">
        <pc:chgData name="Ryanne Harrah" userId="4e323fa8-9a2e-45f0-b4bd-8415ce4b16bc" providerId="ADAL" clId="{1E7088F3-DD0F-4282-969A-E65419810A02}" dt="2024-08-06T15:32:30.708" v="2212" actId="207"/>
        <pc:sldMkLst>
          <pc:docMk/>
          <pc:sldMk cId="3307048226" sldId="2147471481"/>
        </pc:sldMkLst>
        <pc:spChg chg="del">
          <ac:chgData name="Ryanne Harrah" userId="4e323fa8-9a2e-45f0-b4bd-8415ce4b16bc" providerId="ADAL" clId="{1E7088F3-DD0F-4282-969A-E65419810A02}" dt="2024-08-06T15:26:42.069" v="2054"/>
          <ac:spMkLst>
            <pc:docMk/>
            <pc:sldMk cId="3307048226" sldId="2147471481"/>
            <ac:spMk id="2" creationId="{6BEA652F-B432-096B-5340-D076618BDD09}"/>
          </ac:spMkLst>
        </pc:spChg>
        <pc:spChg chg="mod ord">
          <ac:chgData name="Ryanne Harrah" userId="4e323fa8-9a2e-45f0-b4bd-8415ce4b16bc" providerId="ADAL" clId="{1E7088F3-DD0F-4282-969A-E65419810A02}" dt="2024-08-06T15:32:30.708" v="2212" actId="207"/>
          <ac:spMkLst>
            <pc:docMk/>
            <pc:sldMk cId="3307048226" sldId="2147471481"/>
            <ac:spMk id="3" creationId="{2CE415A3-1DA0-B08E-7CD6-B9C11310A57C}"/>
          </ac:spMkLst>
        </pc:spChg>
        <pc:spChg chg="mod">
          <ac:chgData name="Ryanne Harrah" userId="4e323fa8-9a2e-45f0-b4bd-8415ce4b16bc" providerId="ADAL" clId="{1E7088F3-DD0F-4282-969A-E65419810A02}" dt="2024-08-06T15:28:27.410" v="2089" actId="1076"/>
          <ac:spMkLst>
            <pc:docMk/>
            <pc:sldMk cId="3307048226" sldId="2147471481"/>
            <ac:spMk id="4" creationId="{8B51E681-A794-9DEF-65AC-D27BBAC30D9C}"/>
          </ac:spMkLst>
        </pc:spChg>
        <pc:spChg chg="mod">
          <ac:chgData name="Ryanne Harrah" userId="4e323fa8-9a2e-45f0-b4bd-8415ce4b16bc" providerId="ADAL" clId="{1E7088F3-DD0F-4282-969A-E65419810A02}" dt="2024-08-06T15:27:12.099" v="2058" actId="26606"/>
          <ac:spMkLst>
            <pc:docMk/>
            <pc:sldMk cId="3307048226" sldId="2147471481"/>
            <ac:spMk id="5" creationId="{D074677F-39FF-7F26-518D-21A6C40360B8}"/>
          </ac:spMkLst>
        </pc:spChg>
        <pc:picChg chg="add mod ord">
          <ac:chgData name="Ryanne Harrah" userId="4e323fa8-9a2e-45f0-b4bd-8415ce4b16bc" providerId="ADAL" clId="{1E7088F3-DD0F-4282-969A-E65419810A02}" dt="2024-08-06T15:27:12.099" v="2058" actId="26606"/>
          <ac:picMkLst>
            <pc:docMk/>
            <pc:sldMk cId="3307048226" sldId="2147471481"/>
            <ac:picMk id="6" creationId="{D8F936EB-48B4-4971-1D5B-FCD83197C1E5}"/>
          </ac:picMkLst>
        </pc:picChg>
      </pc:sldChg>
      <pc:sldChg chg="addSp delSp modSp new mod modClrScheme chgLayout">
        <pc:chgData name="Ryanne Harrah" userId="4e323fa8-9a2e-45f0-b4bd-8415ce4b16bc" providerId="ADAL" clId="{1E7088F3-DD0F-4282-969A-E65419810A02}" dt="2024-08-06T15:31:55.409" v="2210" actId="962"/>
        <pc:sldMkLst>
          <pc:docMk/>
          <pc:sldMk cId="1953989004" sldId="2147471482"/>
        </pc:sldMkLst>
        <pc:spChg chg="del">
          <ac:chgData name="Ryanne Harrah" userId="4e323fa8-9a2e-45f0-b4bd-8415ce4b16bc" providerId="ADAL" clId="{1E7088F3-DD0F-4282-969A-E65419810A02}" dt="2024-08-06T15:28:07.104" v="2068" actId="26606"/>
          <ac:spMkLst>
            <pc:docMk/>
            <pc:sldMk cId="1953989004" sldId="2147471482"/>
            <ac:spMk id="2" creationId="{01E29DFC-A679-240C-234C-8BDE4AC98825}"/>
          </ac:spMkLst>
        </pc:spChg>
        <pc:spChg chg="del">
          <ac:chgData name="Ryanne Harrah" userId="4e323fa8-9a2e-45f0-b4bd-8415ce4b16bc" providerId="ADAL" clId="{1E7088F3-DD0F-4282-969A-E65419810A02}" dt="2024-08-06T15:28:07.104" v="2068" actId="26606"/>
          <ac:spMkLst>
            <pc:docMk/>
            <pc:sldMk cId="1953989004" sldId="2147471482"/>
            <ac:spMk id="3" creationId="{3843D309-CB5C-EC93-0283-C3BFF451E376}"/>
          </ac:spMkLst>
        </pc:spChg>
        <pc:spChg chg="del">
          <ac:chgData name="Ryanne Harrah" userId="4e323fa8-9a2e-45f0-b4bd-8415ce4b16bc" providerId="ADAL" clId="{1E7088F3-DD0F-4282-969A-E65419810A02}" dt="2024-08-06T15:28:07.104" v="2068" actId="26606"/>
          <ac:spMkLst>
            <pc:docMk/>
            <pc:sldMk cId="1953989004" sldId="2147471482"/>
            <ac:spMk id="4" creationId="{6FF36BEE-DE59-D221-625E-2617125E0DAE}"/>
          </ac:spMkLst>
        </pc:spChg>
        <pc:spChg chg="mod">
          <ac:chgData name="Ryanne Harrah" userId="4e323fa8-9a2e-45f0-b4bd-8415ce4b16bc" providerId="ADAL" clId="{1E7088F3-DD0F-4282-969A-E65419810A02}" dt="2024-08-06T15:28:07.104" v="2068" actId="26606"/>
          <ac:spMkLst>
            <pc:docMk/>
            <pc:sldMk cId="1953989004" sldId="2147471482"/>
            <ac:spMk id="5" creationId="{08843906-7994-598F-6414-37939D8800EB}"/>
          </ac:spMkLst>
        </pc:spChg>
        <pc:spChg chg="add del mod">
          <ac:chgData name="Ryanne Harrah" userId="4e323fa8-9a2e-45f0-b4bd-8415ce4b16bc" providerId="ADAL" clId="{1E7088F3-DD0F-4282-969A-E65419810A02}" dt="2024-08-06T15:31:53.262" v="2208" actId="931"/>
          <ac:spMkLst>
            <pc:docMk/>
            <pc:sldMk cId="1953989004" sldId="2147471482"/>
            <ac:spMk id="10" creationId="{51D415C7-0684-6F2C-BB56-C3A24C38561E}"/>
          </ac:spMkLst>
        </pc:spChg>
        <pc:spChg chg="add mod">
          <ac:chgData name="Ryanne Harrah" userId="4e323fa8-9a2e-45f0-b4bd-8415ce4b16bc" providerId="ADAL" clId="{1E7088F3-DD0F-4282-969A-E65419810A02}" dt="2024-08-06T15:30:42.800" v="2207" actId="1076"/>
          <ac:spMkLst>
            <pc:docMk/>
            <pc:sldMk cId="1953989004" sldId="2147471482"/>
            <ac:spMk id="12" creationId="{DE44A53F-5CDF-6410-5100-54CC577D78C3}"/>
          </ac:spMkLst>
        </pc:spChg>
        <pc:spChg chg="add mod">
          <ac:chgData name="Ryanne Harrah" userId="4e323fa8-9a2e-45f0-b4bd-8415ce4b16bc" providerId="ADAL" clId="{1E7088F3-DD0F-4282-969A-E65419810A02}" dt="2024-08-06T15:30:40.115" v="2206" actId="1076"/>
          <ac:spMkLst>
            <pc:docMk/>
            <pc:sldMk cId="1953989004" sldId="2147471482"/>
            <ac:spMk id="14" creationId="{DA2735BF-FF65-5EE7-52D6-393739E237A4}"/>
          </ac:spMkLst>
        </pc:spChg>
        <pc:picChg chg="add mod">
          <ac:chgData name="Ryanne Harrah" userId="4e323fa8-9a2e-45f0-b4bd-8415ce4b16bc" providerId="ADAL" clId="{1E7088F3-DD0F-4282-969A-E65419810A02}" dt="2024-08-06T15:31:55.409" v="2210" actId="962"/>
          <ac:picMkLst>
            <pc:docMk/>
            <pc:sldMk cId="1953989004" sldId="2147471482"/>
            <ac:picMk id="7" creationId="{D5187AC8-9928-E7C1-0245-513C1148CC45}"/>
          </ac:picMkLst>
        </pc:picChg>
      </pc:sldChg>
    </pc:docChg>
  </pc:docChgLst>
  <pc:docChgLst>
    <pc:chgData name="Sara White" userId="4909766c-bab3-48e1-b5a3-605ba955969f" providerId="ADAL" clId="{F0F1BC84-3649-447C-B556-CC51FEBCFCA8}"/>
    <pc:docChg chg="delSld delSection modSection">
      <pc:chgData name="Sara White" userId="4909766c-bab3-48e1-b5a3-605ba955969f" providerId="ADAL" clId="{F0F1BC84-3649-447C-B556-CC51FEBCFCA8}" dt="2024-01-26T21:55:22.752" v="2" actId="17851"/>
      <pc:docMkLst>
        <pc:docMk/>
      </pc:docMkLst>
      <pc:sldChg chg="del">
        <pc:chgData name="Sara White" userId="4909766c-bab3-48e1-b5a3-605ba955969f" providerId="ADAL" clId="{F0F1BC84-3649-447C-B556-CC51FEBCFCA8}" dt="2024-01-26T21:55:11.981" v="1" actId="47"/>
        <pc:sldMkLst>
          <pc:docMk/>
          <pc:sldMk cId="3233345529" sldId="464"/>
        </pc:sldMkLst>
      </pc:sldChg>
      <pc:sldChg chg="del">
        <pc:chgData name="Sara White" userId="4909766c-bab3-48e1-b5a3-605ba955969f" providerId="ADAL" clId="{F0F1BC84-3649-447C-B556-CC51FEBCFCA8}" dt="2024-01-26T21:55:07.369" v="0" actId="47"/>
        <pc:sldMkLst>
          <pc:docMk/>
          <pc:sldMk cId="2492673251" sldId="465"/>
        </pc:sldMkLst>
      </pc:sldChg>
      <pc:sldChg chg="del">
        <pc:chgData name="Sara White" userId="4909766c-bab3-48e1-b5a3-605ba955969f" providerId="ADAL" clId="{F0F1BC84-3649-447C-B556-CC51FEBCFCA8}" dt="2024-01-26T21:55:07.369" v="0" actId="47"/>
        <pc:sldMkLst>
          <pc:docMk/>
          <pc:sldMk cId="2997403253" sldId="466"/>
        </pc:sldMkLst>
      </pc:sldChg>
      <pc:sldChg chg="del">
        <pc:chgData name="Sara White" userId="4909766c-bab3-48e1-b5a3-605ba955969f" providerId="ADAL" clId="{F0F1BC84-3649-447C-B556-CC51FEBCFCA8}" dt="2024-01-26T21:55:07.369" v="0" actId="47"/>
        <pc:sldMkLst>
          <pc:docMk/>
          <pc:sldMk cId="1794010881" sldId="467"/>
        </pc:sldMkLst>
      </pc:sldChg>
      <pc:sldChg chg="del">
        <pc:chgData name="Sara White" userId="4909766c-bab3-48e1-b5a3-605ba955969f" providerId="ADAL" clId="{F0F1BC84-3649-447C-B556-CC51FEBCFCA8}" dt="2024-01-26T21:55:07.369" v="0" actId="47"/>
        <pc:sldMkLst>
          <pc:docMk/>
          <pc:sldMk cId="2059253276" sldId="473"/>
        </pc:sldMkLst>
      </pc:sldChg>
    </pc:docChg>
  </pc:docChgLst>
  <pc:docChgLst>
    <pc:chgData name="Ryanne Harrah" userId="S::rharrah@fpsb.org::4e323fa8-9a2e-45f0-b4bd-8415ce4b16bc" providerId="AD" clId="Web-{04396A11-2C61-94FE-C88A-1DC35E333B0D}"/>
    <pc:docChg chg="modSld">
      <pc:chgData name="Ryanne Harrah" userId="S::rharrah@fpsb.org::4e323fa8-9a2e-45f0-b4bd-8415ce4b16bc" providerId="AD" clId="Web-{04396A11-2C61-94FE-C88A-1DC35E333B0D}" dt="2024-02-12T23:29:33.601" v="6"/>
      <pc:docMkLst>
        <pc:docMk/>
      </pc:docMkLst>
      <pc:sldChg chg="modSp addCm delCm modCm">
        <pc:chgData name="Ryanne Harrah" userId="S::rharrah@fpsb.org::4e323fa8-9a2e-45f0-b4bd-8415ce4b16bc" providerId="AD" clId="Web-{04396A11-2C61-94FE-C88A-1DC35E333B0D}" dt="2024-02-12T23:29:33.601" v="6"/>
        <pc:sldMkLst>
          <pc:docMk/>
          <pc:sldMk cId="2249719606" sldId="2147471451"/>
        </pc:sldMkLst>
        <pc:spChg chg="mod">
          <ac:chgData name="Ryanne Harrah" userId="S::rharrah@fpsb.org::4e323fa8-9a2e-45f0-b4bd-8415ce4b16bc" providerId="AD" clId="Web-{04396A11-2C61-94FE-C88A-1DC35E333B0D}" dt="2024-02-12T23:28:22.382" v="1" actId="20577"/>
          <ac:spMkLst>
            <pc:docMk/>
            <pc:sldMk cId="2249719606" sldId="2147471451"/>
            <ac:spMk id="3" creationId="{CA18A9E8-30A9-C0F1-66AE-537482A8D14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Ryanne Harrah" userId="S::rharrah@fpsb.org::4e323fa8-9a2e-45f0-b4bd-8415ce4b16bc" providerId="AD" clId="Web-{04396A11-2C61-94FE-C88A-1DC35E333B0D}" dt="2024-02-12T23:29:33.601" v="6"/>
              <pc2:cmMkLst xmlns:pc2="http://schemas.microsoft.com/office/powerpoint/2019/9/main/command">
                <pc:docMk/>
                <pc:sldMk cId="2249719606" sldId="2147471451"/>
                <pc2:cmMk id="{BA397A67-68E8-4B59-B255-693A699866DE}"/>
              </pc2:cmMkLst>
              <pc226:cmRplyChg chg="add">
                <pc226:chgData name="Ryanne Harrah" userId="S::rharrah@fpsb.org::4e323fa8-9a2e-45f0-b4bd-8415ce4b16bc" providerId="AD" clId="Web-{04396A11-2C61-94FE-C88A-1DC35E333B0D}" dt="2024-02-12T23:29:17.445" v="2"/>
                <pc2:cmRplyMkLst xmlns:pc2="http://schemas.microsoft.com/office/powerpoint/2019/9/main/command">
                  <pc:docMk/>
                  <pc:sldMk cId="2249719606" sldId="2147471451"/>
                  <pc2:cmMk id="{BA397A67-68E8-4B59-B255-693A699866DE}"/>
                  <pc2:cmRplyMk id="{C420E2F2-BB28-4C5E-833C-B7014AE21598}"/>
                </pc2:cmRplyMkLst>
              </pc226:cmRplyChg>
            </pc226:cmChg>
          </p:ext>
        </pc:extLst>
      </pc:sldChg>
      <pc:sldChg chg="modSp">
        <pc:chgData name="Ryanne Harrah" userId="S::rharrah@fpsb.org::4e323fa8-9a2e-45f0-b4bd-8415ce4b16bc" providerId="AD" clId="Web-{04396A11-2C61-94FE-C88A-1DC35E333B0D}" dt="2024-02-12T23:29:31.242" v="5" actId="14100"/>
        <pc:sldMkLst>
          <pc:docMk/>
          <pc:sldMk cId="3886803589" sldId="2147471457"/>
        </pc:sldMkLst>
        <pc:picChg chg="mod">
          <ac:chgData name="Ryanne Harrah" userId="S::rharrah@fpsb.org::4e323fa8-9a2e-45f0-b4bd-8415ce4b16bc" providerId="AD" clId="Web-{04396A11-2C61-94FE-C88A-1DC35E333B0D}" dt="2024-02-12T23:29:31.242" v="5" actId="14100"/>
          <ac:picMkLst>
            <pc:docMk/>
            <pc:sldMk cId="3886803589" sldId="2147471457"/>
            <ac:picMk id="3" creationId="{1599BC75-9D36-17D5-B8AA-E400C049A94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0E107F-38EE-A54B-9B90-F46AD02CBAAB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A42DD-1B63-DF42-9CD2-6E6BD4FC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93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A42DD-1B63-DF42-9CD2-6E6BD4FCA2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46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6.sv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jpe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jpe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jpe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jpe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yle 1 (Blu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987C09-683D-3861-BCA2-45C834AF033B}"/>
              </a:ext>
            </a:extLst>
          </p:cNvPr>
          <p:cNvSpPr/>
          <p:nvPr userDrawn="1"/>
        </p:nvSpPr>
        <p:spPr>
          <a:xfrm>
            <a:off x="0" y="5067300"/>
            <a:ext cx="12192000" cy="1790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6011A43-3F00-390E-B3D6-3BEEA47C47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039" y="5656102"/>
            <a:ext cx="4941369" cy="623668"/>
          </a:xfrm>
          <a:prstGeom prst="rect">
            <a:avLst/>
          </a:prstGeom>
        </p:spPr>
      </p:pic>
      <p:sp>
        <p:nvSpPr>
          <p:cNvPr id="6" name="Picture Placeholder 16">
            <a:extLst>
              <a:ext uri="{FF2B5EF4-FFF2-40B4-BE49-F238E27FC236}">
                <a16:creationId xmlns:a16="http://schemas.microsoft.com/office/drawing/2014/main" id="{23BF66A0-E247-A2E4-6436-51A9ECC8EB5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24661" y="723970"/>
            <a:ext cx="4806008" cy="4809530"/>
          </a:xfrm>
          <a:custGeom>
            <a:avLst/>
            <a:gdLst>
              <a:gd name="connsiteX0" fmla="*/ 1876997 w 3648675"/>
              <a:gd name="connsiteY0" fmla="*/ 1878806 h 3651349"/>
              <a:gd name="connsiteX1" fmla="*/ 3471953 w 3648675"/>
              <a:gd name="connsiteY1" fmla="*/ 1878806 h 3651349"/>
              <a:gd name="connsiteX2" fmla="*/ 3648675 w 3648675"/>
              <a:gd name="connsiteY2" fmla="*/ 2055614 h 3651349"/>
              <a:gd name="connsiteX3" fmla="*/ 3648675 w 3648675"/>
              <a:gd name="connsiteY3" fmla="*/ 3651349 h 3651349"/>
              <a:gd name="connsiteX4" fmla="*/ 2053719 w 3648675"/>
              <a:gd name="connsiteY4" fmla="*/ 3651349 h 3651349"/>
              <a:gd name="connsiteX5" fmla="*/ 1876997 w 3648675"/>
              <a:gd name="connsiteY5" fmla="*/ 3474541 h 3651349"/>
              <a:gd name="connsiteX6" fmla="*/ 176722 w 3648675"/>
              <a:gd name="connsiteY6" fmla="*/ 1877913 h 3651349"/>
              <a:gd name="connsiteX7" fmla="*/ 1771678 w 3648675"/>
              <a:gd name="connsiteY7" fmla="*/ 1877913 h 3651349"/>
              <a:gd name="connsiteX8" fmla="*/ 1771678 w 3648675"/>
              <a:gd name="connsiteY8" fmla="*/ 3474541 h 3651349"/>
              <a:gd name="connsiteX9" fmla="*/ 1594957 w 3648675"/>
              <a:gd name="connsiteY9" fmla="*/ 3650456 h 3651349"/>
              <a:gd name="connsiteX10" fmla="*/ 0 w 3648675"/>
              <a:gd name="connsiteY10" fmla="*/ 3650456 h 3651349"/>
              <a:gd name="connsiteX11" fmla="*/ 0 w 3648675"/>
              <a:gd name="connsiteY11" fmla="*/ 2054721 h 3651349"/>
              <a:gd name="connsiteX12" fmla="*/ 176722 w 3648675"/>
              <a:gd name="connsiteY12" fmla="*/ 1877913 h 3651349"/>
              <a:gd name="connsiteX13" fmla="*/ 0 w 3648675"/>
              <a:gd name="connsiteY13" fmla="*/ 0 h 3651349"/>
              <a:gd name="connsiteX14" fmla="*/ 1594957 w 3648675"/>
              <a:gd name="connsiteY14" fmla="*/ 0 h 3651349"/>
              <a:gd name="connsiteX15" fmla="*/ 1771678 w 3648675"/>
              <a:gd name="connsiteY15" fmla="*/ 176808 h 3651349"/>
              <a:gd name="connsiteX16" fmla="*/ 1771678 w 3648675"/>
              <a:gd name="connsiteY16" fmla="*/ 1772543 h 3651349"/>
              <a:gd name="connsiteX17" fmla="*/ 176722 w 3648675"/>
              <a:gd name="connsiteY17" fmla="*/ 1772543 h 3651349"/>
              <a:gd name="connsiteX18" fmla="*/ 0 w 3648675"/>
              <a:gd name="connsiteY18" fmla="*/ 1596628 h 365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48675" h="3651349">
                <a:moveTo>
                  <a:pt x="1876997" y="1878806"/>
                </a:moveTo>
                <a:lnTo>
                  <a:pt x="3471953" y="1878806"/>
                </a:lnTo>
                <a:cubicBezTo>
                  <a:pt x="3569240" y="1878806"/>
                  <a:pt x="3648675" y="1957388"/>
                  <a:pt x="3648675" y="2055614"/>
                </a:cubicBezTo>
                <a:lnTo>
                  <a:pt x="3648675" y="3651349"/>
                </a:lnTo>
                <a:lnTo>
                  <a:pt x="2053719" y="3651349"/>
                </a:lnTo>
                <a:cubicBezTo>
                  <a:pt x="1955540" y="3651349"/>
                  <a:pt x="1876997" y="3571875"/>
                  <a:pt x="1876997" y="3474541"/>
                </a:cubicBezTo>
                <a:close/>
                <a:moveTo>
                  <a:pt x="176722" y="1877913"/>
                </a:moveTo>
                <a:lnTo>
                  <a:pt x="1771678" y="1877913"/>
                </a:lnTo>
                <a:lnTo>
                  <a:pt x="1771678" y="3474541"/>
                </a:lnTo>
                <a:cubicBezTo>
                  <a:pt x="1771678" y="3571875"/>
                  <a:pt x="1693135" y="3651349"/>
                  <a:pt x="1594957" y="3650456"/>
                </a:cubicBezTo>
                <a:lnTo>
                  <a:pt x="0" y="3650456"/>
                </a:lnTo>
                <a:lnTo>
                  <a:pt x="0" y="2054721"/>
                </a:lnTo>
                <a:cubicBezTo>
                  <a:pt x="0" y="1957388"/>
                  <a:pt x="78543" y="1877913"/>
                  <a:pt x="176722" y="1877913"/>
                </a:cubicBezTo>
                <a:close/>
                <a:moveTo>
                  <a:pt x="0" y="0"/>
                </a:moveTo>
                <a:lnTo>
                  <a:pt x="1594957" y="0"/>
                </a:lnTo>
                <a:cubicBezTo>
                  <a:pt x="1693135" y="0"/>
                  <a:pt x="1771678" y="79474"/>
                  <a:pt x="1771678" y="176808"/>
                </a:cubicBezTo>
                <a:lnTo>
                  <a:pt x="1771678" y="1772543"/>
                </a:lnTo>
                <a:lnTo>
                  <a:pt x="176722" y="1772543"/>
                </a:lnTo>
                <a:cubicBezTo>
                  <a:pt x="78543" y="1773436"/>
                  <a:pt x="0" y="1693962"/>
                  <a:pt x="0" y="1596628"/>
                </a:cubicBez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to</a:t>
            </a:r>
          </a:p>
          <a:p>
            <a:r>
              <a:rPr lang="en-US"/>
              <a:t>insert picture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7FFE82E-DB5E-666B-BF9B-318947A889C1}"/>
              </a:ext>
            </a:extLst>
          </p:cNvPr>
          <p:cNvSpPr/>
          <p:nvPr/>
        </p:nvSpPr>
        <p:spPr>
          <a:xfrm>
            <a:off x="9231235" y="723970"/>
            <a:ext cx="2960764" cy="2335065"/>
          </a:xfrm>
          <a:custGeom>
            <a:avLst/>
            <a:gdLst>
              <a:gd name="connsiteX0" fmla="*/ 3596016 w 3596015"/>
              <a:gd name="connsiteY0" fmla="*/ 2836069 h 2836068"/>
              <a:gd name="connsiteX1" fmla="*/ 0 w 3596015"/>
              <a:gd name="connsiteY1" fmla="*/ 2836069 h 2836068"/>
              <a:gd name="connsiteX2" fmla="*/ 0 w 3596015"/>
              <a:gd name="connsiteY2" fmla="*/ 202704 h 2836068"/>
              <a:gd name="connsiteX3" fmla="*/ 202605 w 3596015"/>
              <a:gd name="connsiteY3" fmla="*/ 0 h 2836068"/>
              <a:gd name="connsiteX4" fmla="*/ 3596016 w 3596015"/>
              <a:gd name="connsiteY4" fmla="*/ 0 h 2836068"/>
              <a:gd name="connsiteX5" fmla="*/ 3596016 w 3596015"/>
              <a:gd name="connsiteY5" fmla="*/ 2836069 h 283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96015" h="2836068">
                <a:moveTo>
                  <a:pt x="3596016" y="2836069"/>
                </a:moveTo>
                <a:lnTo>
                  <a:pt x="0" y="2836069"/>
                </a:lnTo>
                <a:lnTo>
                  <a:pt x="0" y="202704"/>
                </a:lnTo>
                <a:cubicBezTo>
                  <a:pt x="0" y="91083"/>
                  <a:pt x="91038" y="0"/>
                  <a:pt x="202605" y="0"/>
                </a:cubicBezTo>
                <a:lnTo>
                  <a:pt x="3596016" y="0"/>
                </a:lnTo>
                <a:lnTo>
                  <a:pt x="3596016" y="2836069"/>
                </a:lnTo>
                <a:close/>
              </a:path>
            </a:pathLst>
          </a:custGeom>
          <a:solidFill>
            <a:srgbClr val="00ACD4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85DDE5B-D088-414D-D2EF-A66FBFBA3A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562570"/>
            <a:ext cx="5448300" cy="2566165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presentation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95317A26-7DCC-A226-FA08-4E313A41D0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199" y="3405482"/>
            <a:ext cx="5448300" cy="6107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subtitle here</a:t>
            </a:r>
            <a:endParaRPr lang="en-US"/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61C91B47-4438-68F6-EC6E-63B8EC91C8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8" y="4110983"/>
            <a:ext cx="5448299" cy="341999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Presented by XXX on XXX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893A9E-2882-D53A-C3EF-F9A0DEBDCE33}"/>
              </a:ext>
            </a:extLst>
          </p:cNvPr>
          <p:cNvSpPr txBox="1"/>
          <p:nvPr userDrawn="1"/>
        </p:nvSpPr>
        <p:spPr>
          <a:xfrm>
            <a:off x="8481197" y="6568738"/>
            <a:ext cx="2949472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Copyright © 2024 Financial Planning Standards Board Ltd.</a:t>
            </a:r>
            <a:r>
              <a:rPr lang="en-AU" sz="800">
                <a:effectLst/>
                <a:latin typeface="+mn-lt"/>
              </a:rPr>
              <a:t> </a:t>
            </a:r>
            <a:endParaRPr lang="en-US" sz="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1742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Purp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FF1B6642-0C91-E257-D611-A60FC533D311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36EB51AD-FEB2-60B3-FF62-5B473EB5B0C3}"/>
              </a:ext>
            </a:extLst>
          </p:cNvPr>
          <p:cNvSpPr/>
          <p:nvPr userDrawn="1"/>
        </p:nvSpPr>
        <p:spPr>
          <a:xfrm>
            <a:off x="235482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"/>
            </a:blip>
            <a:stretch>
              <a:fillRect t="-21468"/>
            </a:stretch>
          </a:blip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49DE89B-FD41-8655-6DB4-C9DA4ADFAE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0892" y="2386881"/>
            <a:ext cx="6709326" cy="6749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Heading Here and Here and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3588ED8-563B-0E3E-BCCB-9AF462BA5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DDC2364-7017-81A9-1D54-D2A071614A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00891" y="5111249"/>
            <a:ext cx="6709326" cy="6749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subtitle here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474DD0D-2CB0-0720-8635-BDE7C94DEE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200" y="6370788"/>
            <a:ext cx="1633031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P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050E7-E9A3-51F1-6864-695759CED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D72A07-64BD-4E2E-491B-54AFE667FEFA}"/>
              </a:ext>
            </a:extLst>
          </p:cNvPr>
          <p:cNvSpPr/>
          <p:nvPr userDrawn="1"/>
        </p:nvSpPr>
        <p:spPr>
          <a:xfrm flipH="1">
            <a:off x="6202682" y="0"/>
            <a:ext cx="5989318" cy="6236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2CEEA1-E0A1-943C-8C43-BDF4FE1F8908}"/>
              </a:ext>
            </a:extLst>
          </p:cNvPr>
          <p:cNvSpPr txBox="1"/>
          <p:nvPr userDrawn="1"/>
        </p:nvSpPr>
        <p:spPr>
          <a:xfrm>
            <a:off x="838200" y="705080"/>
            <a:ext cx="476707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AU" sz="3600" b="1">
                <a:solidFill>
                  <a:schemeClr val="tx2"/>
                </a:solidFill>
              </a:rPr>
              <a:t>Global excellence in financial planning</a:t>
            </a:r>
            <a:endParaRPr lang="en-US" sz="3600" b="1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47CECA-482A-6A74-9FF4-3F2FB3FA7D01}"/>
              </a:ext>
            </a:extLst>
          </p:cNvPr>
          <p:cNvSpPr txBox="1"/>
          <p:nvPr userDrawn="1"/>
        </p:nvSpPr>
        <p:spPr>
          <a:xfrm>
            <a:off x="838200" y="2157984"/>
            <a:ext cx="5151120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AU" sz="2400" b="0" i="0">
                <a:solidFill>
                  <a:srgbClr val="172B4D"/>
                </a:solidFill>
                <a:effectLst/>
                <a:latin typeface="+mn-lt"/>
              </a:rPr>
              <a:t>FPSB is the proud owner of the international CERTIFIED FINANCIAL PLANNER certification program.</a:t>
            </a:r>
          </a:p>
          <a:p>
            <a:pPr rtl="0"/>
            <a:br>
              <a:rPr lang="en-AU" sz="2400">
                <a:latin typeface="+mn-lt"/>
              </a:rPr>
            </a:br>
            <a:r>
              <a:rPr lang="en-AU" sz="2400" b="0" i="0">
                <a:solidFill>
                  <a:srgbClr val="172B4D"/>
                </a:solidFill>
                <a:effectLst/>
                <a:latin typeface="+mn-lt"/>
              </a:rPr>
              <a:t>Representing financial planning professionals who are committed to better serving their clients through rigorous international standards, ethical practices and lifelong learning.</a:t>
            </a:r>
            <a:endParaRPr lang="en-US" sz="24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485D651-1517-DE73-0AEC-A534508343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6975" y="2000580"/>
            <a:ext cx="3194050" cy="223583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88BC666-E36D-21C5-E5EA-21A9C8668E2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5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302C07-02DE-E615-E5D0-6EA5F43AA89C}"/>
              </a:ext>
            </a:extLst>
          </p:cNvPr>
          <p:cNvSpPr/>
          <p:nvPr userDrawn="1"/>
        </p:nvSpPr>
        <p:spPr>
          <a:xfrm>
            <a:off x="0" y="0"/>
            <a:ext cx="36483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B8FD9C-46D8-912E-9BC2-D3FCFFB6D3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05080"/>
            <a:ext cx="2043545" cy="9856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Agenda title here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FE96B-F21E-D1DA-08BE-85AED1E64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122C6A45-5B52-A45F-8249-B1295AC2800D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4486564" y="705080"/>
            <a:ext cx="6867236" cy="5308370"/>
          </a:xfrm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to insert table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B2B806A-E2F4-C58A-D500-6E625DBE8C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89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A6FA1099-3558-CED6-6267-6501662E0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050E7-E9A3-51F1-6864-695759CED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DF9F9D7-0B6A-56B4-F4B9-D7CC96B9A7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97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54F455-0BB1-67E4-48B0-95A4E1E93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243F2F-C540-9951-DC5F-6DFD5D1B1F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55788"/>
            <a:ext cx="10515600" cy="42179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7D19FC-DB77-3BA8-B560-457763D58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88892ED-1E7E-80D4-443C-3313958CA0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49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2591C6ED-67AB-C329-C4DC-47B3371233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849437"/>
            <a:ext cx="5016690" cy="42179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C77CFF4-98C1-DECC-2D20-857F21CDF0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37205" y="1849437"/>
            <a:ext cx="5016690" cy="42179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FE89E7D2-860E-FC99-4C35-9B8A0BFB6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9362E-E69D-F403-0DCB-04FF8FEA74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51F7560-BDC9-C41A-343F-5CD5BDAD87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50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2591C6ED-67AB-C329-C4DC-47B3371233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1849437"/>
            <a:ext cx="3177101" cy="42179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AB3D62-58BE-2AB7-DC5B-D23ECAE7B0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76700" y="1849437"/>
            <a:ext cx="3177102" cy="42179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73DBA85-180F-0ED4-503C-C32C0D0C4C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97615" y="1849437"/>
            <a:ext cx="3177102" cy="42179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BB76849B-0910-FCCD-9331-EF1F00CEC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989C64-5130-8EB2-4135-F026E027F1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2612182-3B31-8B57-0BF1-848F53CE87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59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587F8F47-A2AC-61C8-D0BD-1021F3EA4B2D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838200" y="1825624"/>
            <a:ext cx="10515600" cy="4236508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to insert chart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FE2B9A35-E223-372C-2F35-9CDDEEAA9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FB49B10-42A4-B5C2-DB09-6823DF0288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E5936E8-8DE3-1061-4F49-8C85710F5D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41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ontent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587F8F47-A2AC-61C8-D0BD-1021F3EA4B2D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337112" y="1849437"/>
            <a:ext cx="5016691" cy="4217987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to insert chart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BFCC9CE-954F-E18E-5F0D-42FB40B96E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849437"/>
            <a:ext cx="5016690" cy="42179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2FA4D007-90E9-DBC8-B3C0-FD513EC5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E061957-36A3-9EAE-C03E-62C0F30712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3E76E06-CBF2-D7AC-CEA8-017DCCB227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21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6">
            <a:extLst>
              <a:ext uri="{FF2B5EF4-FFF2-40B4-BE49-F238E27FC236}">
                <a16:creationId xmlns:a16="http://schemas.microsoft.com/office/drawing/2014/main" id="{1DB90062-1D72-3CAE-B724-F26AE41F2A1B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38200" y="1818218"/>
            <a:ext cx="10515600" cy="4243914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to insert table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37E9BDC5-82E9-2906-1ECF-C62C3058E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4D6C701-0383-A5B7-448E-2EB4F914E9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43C6496-F3B1-A4CE-2E89-815E15E8E8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98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yle 2 (Blu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987C09-683D-3861-BCA2-45C834AF033B}"/>
              </a:ext>
            </a:extLst>
          </p:cNvPr>
          <p:cNvSpPr/>
          <p:nvPr userDrawn="1"/>
        </p:nvSpPr>
        <p:spPr>
          <a:xfrm>
            <a:off x="0" y="4828478"/>
            <a:ext cx="12192000" cy="2029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12B37F4-A16D-39B7-4D86-4CDB643E44D2}"/>
              </a:ext>
            </a:extLst>
          </p:cNvPr>
          <p:cNvSpPr/>
          <p:nvPr/>
        </p:nvSpPr>
        <p:spPr>
          <a:xfrm>
            <a:off x="10607202" y="1721614"/>
            <a:ext cx="1599020" cy="3414771"/>
          </a:xfrm>
          <a:custGeom>
            <a:avLst/>
            <a:gdLst>
              <a:gd name="connsiteX0" fmla="*/ 2043900 w 2043900"/>
              <a:gd name="connsiteY0" fmla="*/ 4363938 h 4364830"/>
              <a:gd name="connsiteX1" fmla="*/ 2043900 w 2043900"/>
              <a:gd name="connsiteY1" fmla="*/ 0 h 4364830"/>
              <a:gd name="connsiteX2" fmla="*/ 202605 w 2043900"/>
              <a:gd name="connsiteY2" fmla="*/ 0 h 4364830"/>
              <a:gd name="connsiteX3" fmla="*/ 0 w 2043900"/>
              <a:gd name="connsiteY3" fmla="*/ 202704 h 4364830"/>
              <a:gd name="connsiteX4" fmla="*/ 0 w 2043900"/>
              <a:gd name="connsiteY4" fmla="*/ 4364831 h 4364830"/>
              <a:gd name="connsiteX5" fmla="*/ 2043900 w 2043900"/>
              <a:gd name="connsiteY5" fmla="*/ 4364831 h 436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3900" h="4364830">
                <a:moveTo>
                  <a:pt x="2043900" y="4363938"/>
                </a:moveTo>
                <a:lnTo>
                  <a:pt x="2043900" y="0"/>
                </a:lnTo>
                <a:lnTo>
                  <a:pt x="202605" y="0"/>
                </a:lnTo>
                <a:cubicBezTo>
                  <a:pt x="91038" y="0"/>
                  <a:pt x="0" y="91083"/>
                  <a:pt x="0" y="202704"/>
                </a:cubicBezTo>
                <a:lnTo>
                  <a:pt x="0" y="4364831"/>
                </a:lnTo>
                <a:lnTo>
                  <a:pt x="2043900" y="4364831"/>
                </a:lnTo>
                <a:close/>
              </a:path>
            </a:pathLst>
          </a:custGeom>
          <a:solidFill>
            <a:schemeClr val="accent2"/>
          </a:solidFill>
          <a:ln w="891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7AAF9CE-9DB1-0A7B-4D48-55456631065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26911" y="1721615"/>
            <a:ext cx="4048523" cy="3414771"/>
          </a:xfrm>
          <a:custGeom>
            <a:avLst/>
            <a:gdLst>
              <a:gd name="connsiteX0" fmla="*/ 0 w 5174906"/>
              <a:gd name="connsiteY0" fmla="*/ 0 h 4364831"/>
              <a:gd name="connsiteX1" fmla="*/ 4973194 w 5174906"/>
              <a:gd name="connsiteY1" fmla="*/ 0 h 4364831"/>
              <a:gd name="connsiteX2" fmla="*/ 5174906 w 5174906"/>
              <a:gd name="connsiteY2" fmla="*/ 202704 h 4364831"/>
              <a:gd name="connsiteX3" fmla="*/ 5174906 w 5174906"/>
              <a:gd name="connsiteY3" fmla="*/ 4364831 h 4364831"/>
              <a:gd name="connsiteX4" fmla="*/ 202605 w 5174906"/>
              <a:gd name="connsiteY4" fmla="*/ 4364831 h 4364831"/>
              <a:gd name="connsiteX5" fmla="*/ 0 w 5174906"/>
              <a:gd name="connsiteY5" fmla="*/ 4162127 h 436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74906" h="4364831">
                <a:moveTo>
                  <a:pt x="0" y="0"/>
                </a:moveTo>
                <a:lnTo>
                  <a:pt x="4973194" y="0"/>
                </a:lnTo>
                <a:cubicBezTo>
                  <a:pt x="5084760" y="0"/>
                  <a:pt x="5174906" y="91083"/>
                  <a:pt x="5174906" y="202704"/>
                </a:cubicBezTo>
                <a:lnTo>
                  <a:pt x="5174906" y="4364831"/>
                </a:lnTo>
                <a:lnTo>
                  <a:pt x="202605" y="4364831"/>
                </a:lnTo>
                <a:cubicBezTo>
                  <a:pt x="91038" y="4364831"/>
                  <a:pt x="0" y="4273748"/>
                  <a:pt x="0" y="4162127"/>
                </a:cubicBez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to</a:t>
            </a:r>
          </a:p>
          <a:p>
            <a:r>
              <a:rPr lang="en-US"/>
              <a:t>insert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E50A0FB6-F442-98A2-F1F2-E2CA4706CC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562570"/>
            <a:ext cx="5165436" cy="2566165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presentation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AC4D8557-D8DE-DC30-6722-700DDD864F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199" y="3405482"/>
            <a:ext cx="5165435" cy="6107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subtitle here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7C640C71-E993-4EE4-A2E0-3791A004F7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4110983"/>
            <a:ext cx="5165436" cy="341999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Presented by XXX on XXX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F6A9C5-B95F-04B9-461E-041E2F598735}"/>
              </a:ext>
            </a:extLst>
          </p:cNvPr>
          <p:cNvSpPr txBox="1"/>
          <p:nvPr userDrawn="1"/>
        </p:nvSpPr>
        <p:spPr>
          <a:xfrm>
            <a:off x="9026143" y="6568738"/>
            <a:ext cx="2949472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Copyright © 2024 Financial Planning Standards Board Ltd.</a:t>
            </a:r>
            <a:r>
              <a:rPr lang="en-AU" sz="800">
                <a:effectLst/>
                <a:latin typeface="+mn-lt"/>
              </a:rPr>
              <a:t> </a:t>
            </a:r>
            <a:endParaRPr lang="en-US" sz="800">
              <a:latin typeface="+mn-l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56AD4F-3A43-D472-6611-ED7B264E11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039" y="5656102"/>
            <a:ext cx="4941369" cy="62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71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3812650E-F1DF-12B8-41F6-9ECA186732AB}"/>
              </a:ext>
            </a:extLst>
          </p:cNvPr>
          <p:cNvSpPr>
            <a:spLocks noGrp="1"/>
          </p:cNvSpPr>
          <p:nvPr>
            <p:ph type="tbl" sz="quarter" idx="20" hasCustomPrompt="1"/>
          </p:nvPr>
        </p:nvSpPr>
        <p:spPr>
          <a:xfrm>
            <a:off x="6337300" y="1849438"/>
            <a:ext cx="5016500" cy="4217987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insert table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B60A400-1F98-0C0E-9B28-9F17071EEE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849437"/>
            <a:ext cx="5016690" cy="42179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9769477D-B7CF-7FC1-7115-515F7CB8F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83565CF-8F37-7B1F-C6CD-50907A5CE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B1B887E-D63E-6FD2-6CD8-D8A2AFD33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10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A8AFA13-34EA-4668-9783-A3BB5319E50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22718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3D071C7-085F-1A3C-585D-E6EA36E551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972019"/>
            <a:ext cx="4681251" cy="40954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96A98E1B-2292-97F6-7327-D18F522CF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4681251" cy="98560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E147BCD-2404-8FA6-DCC8-DF999C7738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01200" y="6318250"/>
            <a:ext cx="9525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589B46-4708-C2D0-A240-0815BC5E21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01CD2CE-D037-8018-368D-57213F6E72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09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4D208EB-B269-B1CA-DADE-005AA04D073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84" y="0"/>
            <a:ext cx="5860517" cy="6236996"/>
          </a:xfrm>
          <a:custGeom>
            <a:avLst/>
            <a:gdLst>
              <a:gd name="connsiteX0" fmla="*/ 0 w 5860517"/>
              <a:gd name="connsiteY0" fmla="*/ 0 h 6236996"/>
              <a:gd name="connsiteX1" fmla="*/ 5860517 w 5860517"/>
              <a:gd name="connsiteY1" fmla="*/ 0 h 6236996"/>
              <a:gd name="connsiteX2" fmla="*/ 5860517 w 5860517"/>
              <a:gd name="connsiteY2" fmla="*/ 6236996 h 6236996"/>
              <a:gd name="connsiteX3" fmla="*/ 1080008 w 5860517"/>
              <a:gd name="connsiteY3" fmla="*/ 6236996 h 6236996"/>
              <a:gd name="connsiteX4" fmla="*/ 0 w 5860517"/>
              <a:gd name="connsiteY4" fmla="*/ 515700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0517" h="6236996">
                <a:moveTo>
                  <a:pt x="0" y="0"/>
                </a:moveTo>
                <a:lnTo>
                  <a:pt x="5860517" y="0"/>
                </a:lnTo>
                <a:lnTo>
                  <a:pt x="5860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A4C61-6445-B798-78D2-2B41FBE49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2548" y="705080"/>
            <a:ext cx="4681251" cy="98560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E047EDF-E9A1-E3AB-73C0-5886C6E23F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2548" y="1972019"/>
            <a:ext cx="4681251" cy="40954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92D9F7E-4E17-BD01-BEC7-EB6DFDD61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CF08482-A369-0EB3-28EA-76B28A9340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62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Heading +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302C07-02DE-E615-E5D0-6EA5F43AA89C}"/>
              </a:ext>
            </a:extLst>
          </p:cNvPr>
          <p:cNvSpPr/>
          <p:nvPr userDrawn="1"/>
        </p:nvSpPr>
        <p:spPr>
          <a:xfrm>
            <a:off x="0" y="0"/>
            <a:ext cx="526062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3CFAFA4-FCD2-569C-6F39-0F928D304D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055813"/>
            <a:ext cx="3790244" cy="3441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2810697-C397-8870-7758-795C0A82858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0" y="1275644"/>
            <a:ext cx="5292725" cy="48171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B8FD9C-46D8-912E-9BC2-D3FCFFB6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3790244" cy="9856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FE96B-F21E-D1DA-08BE-85AED1E64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5E317D4-CB25-0AD5-30F9-DAB234A4B3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52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Heading + Content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302C07-02DE-E615-E5D0-6EA5F43AA89C}"/>
              </a:ext>
            </a:extLst>
          </p:cNvPr>
          <p:cNvSpPr/>
          <p:nvPr userDrawn="1"/>
        </p:nvSpPr>
        <p:spPr>
          <a:xfrm>
            <a:off x="0" y="0"/>
            <a:ext cx="526062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3CFAFA4-FCD2-569C-6F39-0F928D304D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055813"/>
            <a:ext cx="3790244" cy="3441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2810697-C397-8870-7758-795C0A82858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1" y="1275644"/>
            <a:ext cx="5292724" cy="48171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9B907-C9B7-FAFA-1184-45AE9907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3790244" cy="9856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0971C74-8C16-D2CD-705F-FF9FDB1B21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F5F030E-E9F9-747A-1DDC-45E77050BB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28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Heading + Content (Green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302C07-02DE-E615-E5D0-6EA5F43AA89C}"/>
              </a:ext>
            </a:extLst>
          </p:cNvPr>
          <p:cNvSpPr/>
          <p:nvPr userDrawn="1"/>
        </p:nvSpPr>
        <p:spPr>
          <a:xfrm>
            <a:off x="0" y="0"/>
            <a:ext cx="5260622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3CFAFA4-FCD2-569C-6F39-0F928D304D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055813"/>
            <a:ext cx="3790244" cy="3441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2810697-C397-8870-7758-795C0A82858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1" y="1275644"/>
            <a:ext cx="5292724" cy="48171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9B907-C9B7-FAFA-1184-45AE9907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3790244" cy="9856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37BD9FC-9606-7247-6E17-8AF650845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4F8145-33E9-E071-6A44-882C78B5B3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18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de Heading + Content (Orang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302C07-02DE-E615-E5D0-6EA5F43AA89C}"/>
              </a:ext>
            </a:extLst>
          </p:cNvPr>
          <p:cNvSpPr/>
          <p:nvPr userDrawn="1"/>
        </p:nvSpPr>
        <p:spPr>
          <a:xfrm>
            <a:off x="0" y="0"/>
            <a:ext cx="526062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3CFAFA4-FCD2-569C-6F39-0F928D304D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055813"/>
            <a:ext cx="3790244" cy="3441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2810697-C397-8870-7758-795C0A82858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1" y="1275644"/>
            <a:ext cx="5292724" cy="48171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9B907-C9B7-FAFA-1184-45AE9907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3790244" cy="9856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7E43918-DDB3-50D5-51C7-A9EE679A53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10234BD-9C21-A912-E569-A7DDF50D0C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8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Heading + Content (Purp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302C07-02DE-E615-E5D0-6EA5F43AA89C}"/>
              </a:ext>
            </a:extLst>
          </p:cNvPr>
          <p:cNvSpPr/>
          <p:nvPr userDrawn="1"/>
        </p:nvSpPr>
        <p:spPr>
          <a:xfrm>
            <a:off x="0" y="0"/>
            <a:ext cx="526062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3CFAFA4-FCD2-569C-6F39-0F928D304D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055813"/>
            <a:ext cx="3790244" cy="3441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2810697-C397-8870-7758-795C0A82858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1" y="1275644"/>
            <a:ext cx="5292724" cy="48171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9B907-C9B7-FAFA-1184-45AE9907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3790244" cy="9856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0B238A-9798-7008-BB48-62AF10E9B7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E02F3B7-543F-B38B-F8E7-AFA785E6CA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33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Heading + Content (Sunday Yellow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302C07-02DE-E615-E5D0-6EA5F43AA89C}"/>
              </a:ext>
            </a:extLst>
          </p:cNvPr>
          <p:cNvSpPr/>
          <p:nvPr userDrawn="1"/>
        </p:nvSpPr>
        <p:spPr>
          <a:xfrm>
            <a:off x="0" y="0"/>
            <a:ext cx="526062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3CFAFA4-FCD2-569C-6F39-0F928D304D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055813"/>
            <a:ext cx="3790244" cy="3441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2810697-C397-8870-7758-795C0A82858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3177" y="1275644"/>
            <a:ext cx="5295548" cy="48171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F039F3E8-D2B9-E376-E811-C628A2929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3790244" cy="9856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FAB10DE-F315-6046-2CD3-D4DB2E306A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E349A27-2EC3-1BE6-F363-FFCE51E87E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70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oured box with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2C168043-7B03-2472-EA81-4B07D9F30638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814E283-8E6A-8DA0-5330-9D9826CAC9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733796"/>
            <a:ext cx="10515600" cy="3800105"/>
          </a:xfrm>
          <a:prstGeom prst="rect">
            <a:avLst/>
          </a:prstGeom>
          <a:solidFill>
            <a:schemeClr val="bg2"/>
          </a:solidFill>
        </p:spPr>
        <p:txBody>
          <a:bodyPr lIns="360000" tIns="180000" rIns="36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BBE0F40-6AE2-F506-DDF8-23CA9FFF7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75292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6AF9D8-25B8-C039-0B31-42948D2D6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825A873-0561-367D-31E3-9B40618C89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601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yle 4 (Blu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4EE73F7-8F71-3D33-231B-FB22E41A7C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43542" y="1835714"/>
            <a:ext cx="4937930" cy="623234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F6E5243-2321-8833-2B3F-9AA901C72E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7746" y="3075397"/>
            <a:ext cx="6666053" cy="674975"/>
          </a:xfrm>
        </p:spPr>
        <p:txBody>
          <a:bodyPr>
            <a:no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title here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EE39343-8286-AB81-12ED-6466D956B1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7746" y="4963334"/>
            <a:ext cx="6666053" cy="674975"/>
          </a:xfrm>
        </p:spPr>
        <p:txBody>
          <a:bodyPr>
            <a:normAutofit/>
          </a:bodyPr>
          <a:lstStyle>
            <a:lvl1pPr marL="0" indent="0" algn="l"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Presenter’s name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08783AD-2657-534A-6272-9AE29CC558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7746" y="5513441"/>
            <a:ext cx="6666053" cy="377970"/>
          </a:xfrm>
        </p:spPr>
        <p:txBody>
          <a:bodyPr anchor="b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Date</a:t>
            </a:r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E75AA73E-04A4-1A18-D287-4968AD104A32}"/>
              </a:ext>
            </a:extLst>
          </p:cNvPr>
          <p:cNvSpPr/>
          <p:nvPr/>
        </p:nvSpPr>
        <p:spPr>
          <a:xfrm>
            <a:off x="1565338" y="3428106"/>
            <a:ext cx="1351295" cy="3429893"/>
          </a:xfrm>
          <a:custGeom>
            <a:avLst/>
            <a:gdLst>
              <a:gd name="connsiteX0" fmla="*/ 1351295 w 1351295"/>
              <a:gd name="connsiteY0" fmla="*/ 893 h 3429893"/>
              <a:gd name="connsiteX1" fmla="*/ 649764 w 1351295"/>
              <a:gd name="connsiteY1" fmla="*/ 741164 h 3429893"/>
              <a:gd name="connsiteX2" fmla="*/ 649764 w 1351295"/>
              <a:gd name="connsiteY2" fmla="*/ 3429893 h 3429893"/>
              <a:gd name="connsiteX3" fmla="*/ 0 w 1351295"/>
              <a:gd name="connsiteY3" fmla="*/ 3429893 h 3429893"/>
              <a:gd name="connsiteX4" fmla="*/ 0 w 1351295"/>
              <a:gd name="connsiteY4" fmla="*/ 742950 h 3429893"/>
              <a:gd name="connsiteX5" fmla="*/ 700638 w 1351295"/>
              <a:gd name="connsiteY5" fmla="*/ 0 h 3429893"/>
              <a:gd name="connsiteX6" fmla="*/ 1351295 w 1351295"/>
              <a:gd name="connsiteY6" fmla="*/ 893 h 342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1295" h="3429893">
                <a:moveTo>
                  <a:pt x="1351295" y="893"/>
                </a:moveTo>
                <a:cubicBezTo>
                  <a:pt x="954118" y="893"/>
                  <a:pt x="649764" y="357188"/>
                  <a:pt x="649764" y="741164"/>
                </a:cubicBezTo>
                <a:lnTo>
                  <a:pt x="649764" y="3429893"/>
                </a:lnTo>
                <a:lnTo>
                  <a:pt x="0" y="3429893"/>
                </a:lnTo>
                <a:lnTo>
                  <a:pt x="0" y="742950"/>
                </a:lnTo>
                <a:cubicBezTo>
                  <a:pt x="0" y="342007"/>
                  <a:pt x="308816" y="5358"/>
                  <a:pt x="700638" y="0"/>
                </a:cubicBezTo>
                <a:lnTo>
                  <a:pt x="1351295" y="893"/>
                </a:lnTo>
              </a:path>
            </a:pathLst>
          </a:custGeom>
          <a:solidFill>
            <a:schemeClr val="accent2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C601111-A121-6A64-445E-DBD111EDF28A}"/>
              </a:ext>
            </a:extLst>
          </p:cNvPr>
          <p:cNvSpPr/>
          <p:nvPr/>
        </p:nvSpPr>
        <p:spPr>
          <a:xfrm>
            <a:off x="1563553" y="-892"/>
            <a:ext cx="1351294" cy="3429892"/>
          </a:xfrm>
          <a:custGeom>
            <a:avLst/>
            <a:gdLst>
              <a:gd name="connsiteX0" fmla="*/ 1351295 w 1351294"/>
              <a:gd name="connsiteY0" fmla="*/ 3429000 h 3429892"/>
              <a:gd name="connsiteX1" fmla="*/ 649764 w 1351294"/>
              <a:gd name="connsiteY1" fmla="*/ 2688729 h 3429892"/>
              <a:gd name="connsiteX2" fmla="*/ 649764 w 1351294"/>
              <a:gd name="connsiteY2" fmla="*/ 0 h 3429892"/>
              <a:gd name="connsiteX3" fmla="*/ 0 w 1351294"/>
              <a:gd name="connsiteY3" fmla="*/ 0 h 3429892"/>
              <a:gd name="connsiteX4" fmla="*/ 0 w 1351294"/>
              <a:gd name="connsiteY4" fmla="*/ 2686943 h 3429892"/>
              <a:gd name="connsiteX5" fmla="*/ 701531 w 1351294"/>
              <a:gd name="connsiteY5" fmla="*/ 3429893 h 3429892"/>
              <a:gd name="connsiteX6" fmla="*/ 1351295 w 1351294"/>
              <a:gd name="connsiteY6" fmla="*/ 3429000 h 342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1294" h="3429892">
                <a:moveTo>
                  <a:pt x="1351295" y="3429000"/>
                </a:moveTo>
                <a:cubicBezTo>
                  <a:pt x="954118" y="3429000"/>
                  <a:pt x="649764" y="3072706"/>
                  <a:pt x="649764" y="2688729"/>
                </a:cubicBezTo>
                <a:lnTo>
                  <a:pt x="649764" y="0"/>
                </a:lnTo>
                <a:lnTo>
                  <a:pt x="0" y="0"/>
                </a:lnTo>
                <a:lnTo>
                  <a:pt x="0" y="2686943"/>
                </a:lnTo>
                <a:cubicBezTo>
                  <a:pt x="0" y="3087886"/>
                  <a:pt x="309709" y="3424535"/>
                  <a:pt x="701531" y="3429893"/>
                </a:cubicBezTo>
                <a:lnTo>
                  <a:pt x="1351295" y="3429000"/>
                </a:lnTo>
              </a:path>
            </a:pathLst>
          </a:custGeom>
          <a:solidFill>
            <a:srgbClr val="C0C1C2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73134D9D-CE9B-A389-E463-6D6CF6271D51}"/>
              </a:ext>
            </a:extLst>
          </p:cNvPr>
          <p:cNvSpPr/>
          <p:nvPr/>
        </p:nvSpPr>
        <p:spPr>
          <a:xfrm>
            <a:off x="2211532" y="-892"/>
            <a:ext cx="1351294" cy="3429892"/>
          </a:xfrm>
          <a:custGeom>
            <a:avLst/>
            <a:gdLst>
              <a:gd name="connsiteX0" fmla="*/ 1351295 w 1351294"/>
              <a:gd name="connsiteY0" fmla="*/ 3429000 h 3429892"/>
              <a:gd name="connsiteX1" fmla="*/ 649764 w 1351294"/>
              <a:gd name="connsiteY1" fmla="*/ 2688729 h 3429892"/>
              <a:gd name="connsiteX2" fmla="*/ 649764 w 1351294"/>
              <a:gd name="connsiteY2" fmla="*/ 0 h 3429892"/>
              <a:gd name="connsiteX3" fmla="*/ 0 w 1351294"/>
              <a:gd name="connsiteY3" fmla="*/ 0 h 3429892"/>
              <a:gd name="connsiteX4" fmla="*/ 0 w 1351294"/>
              <a:gd name="connsiteY4" fmla="*/ 2686943 h 3429892"/>
              <a:gd name="connsiteX5" fmla="*/ 701531 w 1351294"/>
              <a:gd name="connsiteY5" fmla="*/ 3429893 h 3429892"/>
              <a:gd name="connsiteX6" fmla="*/ 1351295 w 1351294"/>
              <a:gd name="connsiteY6" fmla="*/ 3429000 h 342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1294" h="3429892">
                <a:moveTo>
                  <a:pt x="1351295" y="3429000"/>
                </a:moveTo>
                <a:cubicBezTo>
                  <a:pt x="954118" y="3429000"/>
                  <a:pt x="649764" y="3072706"/>
                  <a:pt x="649764" y="2688729"/>
                </a:cubicBezTo>
                <a:lnTo>
                  <a:pt x="649764" y="0"/>
                </a:lnTo>
                <a:lnTo>
                  <a:pt x="0" y="0"/>
                </a:lnTo>
                <a:lnTo>
                  <a:pt x="0" y="2686943"/>
                </a:lnTo>
                <a:cubicBezTo>
                  <a:pt x="0" y="3087886"/>
                  <a:pt x="309709" y="3424535"/>
                  <a:pt x="701531" y="3429893"/>
                </a:cubicBezTo>
                <a:lnTo>
                  <a:pt x="1351295" y="3429000"/>
                </a:lnTo>
              </a:path>
            </a:pathLst>
          </a:custGeom>
          <a:solidFill>
            <a:srgbClr val="EFEEEE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9AE28B3-CF5B-A991-1884-33CE9242B2A4}"/>
              </a:ext>
            </a:extLst>
          </p:cNvPr>
          <p:cNvSpPr/>
          <p:nvPr/>
        </p:nvSpPr>
        <p:spPr>
          <a:xfrm>
            <a:off x="2211532" y="3428106"/>
            <a:ext cx="1351294" cy="3429893"/>
          </a:xfrm>
          <a:custGeom>
            <a:avLst/>
            <a:gdLst>
              <a:gd name="connsiteX0" fmla="*/ 1351295 w 1351294"/>
              <a:gd name="connsiteY0" fmla="*/ 893 h 3429893"/>
              <a:gd name="connsiteX1" fmla="*/ 649764 w 1351294"/>
              <a:gd name="connsiteY1" fmla="*/ 741164 h 3429893"/>
              <a:gd name="connsiteX2" fmla="*/ 649764 w 1351294"/>
              <a:gd name="connsiteY2" fmla="*/ 3429893 h 3429893"/>
              <a:gd name="connsiteX3" fmla="*/ 0 w 1351294"/>
              <a:gd name="connsiteY3" fmla="*/ 3429893 h 3429893"/>
              <a:gd name="connsiteX4" fmla="*/ 0 w 1351294"/>
              <a:gd name="connsiteY4" fmla="*/ 742950 h 3429893"/>
              <a:gd name="connsiteX5" fmla="*/ 701531 w 1351294"/>
              <a:gd name="connsiteY5" fmla="*/ 0 h 3429893"/>
              <a:gd name="connsiteX6" fmla="*/ 1351295 w 1351294"/>
              <a:gd name="connsiteY6" fmla="*/ 893 h 342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1294" h="3429893">
                <a:moveTo>
                  <a:pt x="1351295" y="893"/>
                </a:moveTo>
                <a:cubicBezTo>
                  <a:pt x="955010" y="893"/>
                  <a:pt x="649764" y="357188"/>
                  <a:pt x="649764" y="741164"/>
                </a:cubicBezTo>
                <a:lnTo>
                  <a:pt x="649764" y="3429893"/>
                </a:lnTo>
                <a:lnTo>
                  <a:pt x="0" y="3429893"/>
                </a:lnTo>
                <a:lnTo>
                  <a:pt x="0" y="742950"/>
                </a:lnTo>
                <a:cubicBezTo>
                  <a:pt x="0" y="342007"/>
                  <a:pt x="308816" y="5358"/>
                  <a:pt x="701531" y="0"/>
                </a:cubicBezTo>
                <a:lnTo>
                  <a:pt x="1351295" y="893"/>
                </a:lnTo>
              </a:path>
            </a:pathLst>
          </a:custGeom>
          <a:solidFill>
            <a:srgbClr val="C0C1C2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F23468D-AB25-D6F4-53D4-35BE34B89DEA}"/>
              </a:ext>
            </a:extLst>
          </p:cNvPr>
          <p:cNvSpPr/>
          <p:nvPr/>
        </p:nvSpPr>
        <p:spPr>
          <a:xfrm>
            <a:off x="2851478" y="3428106"/>
            <a:ext cx="1317378" cy="3429893"/>
          </a:xfrm>
          <a:custGeom>
            <a:avLst/>
            <a:gdLst>
              <a:gd name="connsiteX0" fmla="*/ 0 w 1317378"/>
              <a:gd name="connsiteY0" fmla="*/ 3429893 h 3429893"/>
              <a:gd name="connsiteX1" fmla="*/ 0 w 1317378"/>
              <a:gd name="connsiteY1" fmla="*/ 3429893 h 3429893"/>
              <a:gd name="connsiteX2" fmla="*/ 10711 w 1317378"/>
              <a:gd name="connsiteY2" fmla="*/ 3429893 h 3429893"/>
              <a:gd name="connsiteX3" fmla="*/ 10711 w 1317378"/>
              <a:gd name="connsiteY3" fmla="*/ 741164 h 3429893"/>
              <a:gd name="connsiteX4" fmla="*/ 597105 w 1317378"/>
              <a:gd name="connsiteY4" fmla="*/ 10716 h 3429893"/>
              <a:gd name="connsiteX5" fmla="*/ 624773 w 1317378"/>
              <a:gd name="connsiteY5" fmla="*/ 6251 h 3429893"/>
              <a:gd name="connsiteX6" fmla="*/ 678325 w 1317378"/>
              <a:gd name="connsiteY6" fmla="*/ 893 h 3429893"/>
              <a:gd name="connsiteX7" fmla="*/ 678325 w 1317378"/>
              <a:gd name="connsiteY7" fmla="*/ 893 h 3429893"/>
              <a:gd name="connsiteX8" fmla="*/ 701531 w 1317378"/>
              <a:gd name="connsiteY8" fmla="*/ 0 h 3429893"/>
              <a:gd name="connsiteX9" fmla="*/ 1317379 w 1317378"/>
              <a:gd name="connsiteY9" fmla="*/ 0 h 3429893"/>
              <a:gd name="connsiteX10" fmla="*/ 1317379 w 1317378"/>
              <a:gd name="connsiteY10" fmla="*/ 893 h 3429893"/>
              <a:gd name="connsiteX11" fmla="*/ 650656 w 1317378"/>
              <a:gd name="connsiteY11" fmla="*/ 740271 h 3429893"/>
              <a:gd name="connsiteX12" fmla="*/ 650656 w 1317378"/>
              <a:gd name="connsiteY12" fmla="*/ 3429893 h 3429893"/>
              <a:gd name="connsiteX13" fmla="*/ 0 w 1317378"/>
              <a:gd name="connsiteY13" fmla="*/ 3429893 h 342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17378" h="3429893">
                <a:moveTo>
                  <a:pt x="0" y="3429893"/>
                </a:moveTo>
                <a:lnTo>
                  <a:pt x="0" y="3429893"/>
                </a:lnTo>
                <a:lnTo>
                  <a:pt x="10711" y="3429893"/>
                </a:lnTo>
                <a:lnTo>
                  <a:pt x="10711" y="741164"/>
                </a:lnTo>
                <a:cubicBezTo>
                  <a:pt x="10711" y="394692"/>
                  <a:pt x="257942" y="71438"/>
                  <a:pt x="597105" y="10716"/>
                </a:cubicBezTo>
                <a:lnTo>
                  <a:pt x="624773" y="6251"/>
                </a:lnTo>
                <a:cubicBezTo>
                  <a:pt x="642624" y="3572"/>
                  <a:pt x="660474" y="1786"/>
                  <a:pt x="678325" y="893"/>
                </a:cubicBezTo>
                <a:lnTo>
                  <a:pt x="678325" y="893"/>
                </a:lnTo>
                <a:cubicBezTo>
                  <a:pt x="686358" y="893"/>
                  <a:pt x="694391" y="0"/>
                  <a:pt x="701531" y="0"/>
                </a:cubicBezTo>
                <a:lnTo>
                  <a:pt x="1317379" y="0"/>
                </a:lnTo>
                <a:lnTo>
                  <a:pt x="1317379" y="893"/>
                </a:lnTo>
                <a:cubicBezTo>
                  <a:pt x="937160" y="20538"/>
                  <a:pt x="650656" y="367903"/>
                  <a:pt x="650656" y="740271"/>
                </a:cubicBezTo>
                <a:lnTo>
                  <a:pt x="650656" y="3429893"/>
                </a:lnTo>
                <a:lnTo>
                  <a:pt x="0" y="3429893"/>
                </a:lnTo>
              </a:path>
            </a:pathLst>
          </a:custGeom>
          <a:solidFill>
            <a:srgbClr val="EFEEEE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F5A880-2609-BD4C-4BE1-0583E8165DAC}"/>
              </a:ext>
            </a:extLst>
          </p:cNvPr>
          <p:cNvSpPr txBox="1"/>
          <p:nvPr userDrawn="1"/>
        </p:nvSpPr>
        <p:spPr>
          <a:xfrm>
            <a:off x="4687746" y="6522483"/>
            <a:ext cx="2949472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80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Copyright © 2023 Financial Planning Standards Board Ltd.</a:t>
            </a:r>
            <a:r>
              <a:rPr lang="en-AU" sz="800">
                <a:solidFill>
                  <a:schemeClr val="bg1"/>
                </a:solidFill>
                <a:effectLst/>
                <a:latin typeface="+mn-lt"/>
              </a:rPr>
              <a:t> </a:t>
            </a:r>
            <a:endParaRPr lang="en-US" sz="8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2943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ured boxes with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2C168043-7B03-2472-EA81-4B07D9F30638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814E283-8E6A-8DA0-5330-9D9826CAC9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733796"/>
            <a:ext cx="5004460" cy="3800105"/>
          </a:xfrm>
          <a:prstGeom prst="rect">
            <a:avLst/>
          </a:prstGeom>
          <a:solidFill>
            <a:schemeClr val="bg2"/>
          </a:solidFill>
        </p:spPr>
        <p:txBody>
          <a:bodyPr lIns="360000" tIns="180000" rIns="36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BBE0F40-6AE2-F506-DDF8-23CA9FFF7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75292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6AF9D8-25B8-C039-0B31-42948D2D6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A77C65C-DA12-D779-6A21-62BF4B80C0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9340" y="1733796"/>
            <a:ext cx="5004460" cy="3800105"/>
          </a:xfrm>
          <a:prstGeom prst="rect">
            <a:avLst/>
          </a:prstGeom>
          <a:solidFill>
            <a:schemeClr val="bg2"/>
          </a:solidFill>
        </p:spPr>
        <p:txBody>
          <a:bodyPr lIns="360000" tIns="180000" rIns="36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2D37562-B3C0-06CD-03BB-660E7F6E14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01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ured boxes with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2C168043-7B03-2472-EA81-4B07D9F30638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814E283-8E6A-8DA0-5330-9D9826CAC9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1" y="1733796"/>
            <a:ext cx="3140034" cy="3800105"/>
          </a:xfrm>
          <a:prstGeom prst="rect">
            <a:avLst/>
          </a:prstGeom>
          <a:solidFill>
            <a:schemeClr val="bg2"/>
          </a:solidFill>
        </p:spPr>
        <p:txBody>
          <a:bodyPr lIns="360000" tIns="180000" rIns="36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BBE0F40-6AE2-F506-DDF8-23CA9FFF7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75292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6AF9D8-25B8-C039-0B31-42948D2D6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C2F0AE-4935-E074-1E91-33D5D017ED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25983" y="1733796"/>
            <a:ext cx="3140034" cy="3800105"/>
          </a:xfrm>
          <a:prstGeom prst="rect">
            <a:avLst/>
          </a:prstGeom>
          <a:solidFill>
            <a:schemeClr val="bg2"/>
          </a:solidFill>
        </p:spPr>
        <p:txBody>
          <a:bodyPr lIns="360000" tIns="180000" rIns="36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A431C96-7712-37C4-26AC-38C810056B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13765" y="1733796"/>
            <a:ext cx="3140034" cy="3800105"/>
          </a:xfrm>
          <a:prstGeom prst="rect">
            <a:avLst/>
          </a:prstGeom>
          <a:solidFill>
            <a:schemeClr val="bg2"/>
          </a:solidFill>
        </p:spPr>
        <p:txBody>
          <a:bodyPr lIns="360000" tIns="180000" rIns="36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66C9826-C3D0-4407-1173-83B5E7C3C2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82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oured boxes with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2C168043-7B03-2472-EA81-4B07D9F30638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BBE0F40-6AE2-F506-DDF8-23CA9FFF7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75292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6AF9D8-25B8-C039-0B31-42948D2D6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46AF414-69D6-B8B1-863C-A499CB92FC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733797"/>
            <a:ext cx="5004460" cy="1695204"/>
          </a:xfrm>
          <a:prstGeom prst="rect">
            <a:avLst/>
          </a:prstGeom>
          <a:solidFill>
            <a:schemeClr val="bg2"/>
          </a:solidFill>
        </p:spPr>
        <p:txBody>
          <a:bodyPr lIns="360000" tIns="180000" rIns="36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E8D7B0A-07D5-157B-59FE-9FCC62B083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9342" y="1733797"/>
            <a:ext cx="5004460" cy="1695204"/>
          </a:xfrm>
          <a:prstGeom prst="rect">
            <a:avLst/>
          </a:prstGeom>
          <a:solidFill>
            <a:schemeClr val="bg2"/>
          </a:solidFill>
        </p:spPr>
        <p:txBody>
          <a:bodyPr lIns="360000" tIns="180000" rIns="36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39289D9-7898-69E7-5015-7A3F3AABB3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3871355"/>
            <a:ext cx="5004460" cy="1695204"/>
          </a:xfrm>
          <a:prstGeom prst="rect">
            <a:avLst/>
          </a:prstGeom>
          <a:solidFill>
            <a:schemeClr val="bg2"/>
          </a:solidFill>
        </p:spPr>
        <p:txBody>
          <a:bodyPr lIns="360000" tIns="180000" rIns="36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3A62236-564A-4D96-66C5-BD5E364ABB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49342" y="3871355"/>
            <a:ext cx="5004460" cy="1695204"/>
          </a:xfrm>
          <a:prstGeom prst="rect">
            <a:avLst/>
          </a:prstGeom>
          <a:solidFill>
            <a:schemeClr val="bg2"/>
          </a:solidFill>
        </p:spPr>
        <p:txBody>
          <a:bodyPr lIns="360000" tIns="180000" rIns="36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3FCA2C2-1428-C7A6-A373-AD6DDC6378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78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B3FF331-8A63-5278-7754-DE49B918B1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01200" y="6318250"/>
            <a:ext cx="9525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33FED1FA-93DE-FA41-9AEA-D83E340AC892}" type="datetime1">
              <a:rPr lang="en-AU" smtClean="0"/>
              <a:pPr/>
              <a:t>8/08/2024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4BC257A-2BBA-D9DC-1C84-DFA281E317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812A49E-43E2-A84E-FF4E-D3221AA85F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9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+ logos (Grey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FF1B892-3ADB-EB2C-2E65-640D8E987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01200" y="6318250"/>
            <a:ext cx="9525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3FED1FA-93DE-FA41-9AEA-D83E340AC892}" type="datetime1">
              <a:rPr lang="en-AU" smtClean="0"/>
              <a:pPr/>
              <a:t>8/08/2024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FCE781E-2E04-52AC-5DA4-4641B0CDA9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6753C2D-3B58-3C17-2AF7-8E3034B521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28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613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72D00F-37BB-670A-CDDD-A88CED487DB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98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CE68AC4-931B-40F0-8E58-96E8A631CFF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2559431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+ blue bor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591B76-349C-AAF8-3595-7E374378C1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35484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C55E120-A953-7B9F-9AC1-15E8647129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07D9498-A035-28F1-3FBC-1356DE267A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29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27D51A77-13EF-47D9-A0F6-DA398711284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6096000" cy="34290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0E316B9-9F08-4A6F-B7CA-2B5EDC1BDF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29000"/>
            <a:ext cx="6096000" cy="34290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C4D9600E-4744-4D2A-8CCF-B4A3E8CDB5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13E54F4-D085-3AFB-6613-9EF743E31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4798325" cy="3428999"/>
          </a:xfrm>
        </p:spPr>
        <p:txBody>
          <a:bodyPr anchor="ctr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80BFA7D-454F-26ED-3960-C4B74DDDFC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001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yle 4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3E87C4C-EBF4-5F68-6570-A736F956A4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7746" y="3075397"/>
            <a:ext cx="6666053" cy="674975"/>
          </a:xfrm>
        </p:spPr>
        <p:txBody>
          <a:bodyPr>
            <a:noAutofit/>
          </a:bodyPr>
          <a:lstStyle>
            <a:lvl1pPr marL="0" indent="0" algn="l"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title here</a:t>
            </a:r>
            <a:endParaRPr lang="en-U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A4BFDD7-A21D-DDCD-ACD4-291C396488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7746" y="3770586"/>
            <a:ext cx="6666053" cy="674975"/>
          </a:xfrm>
        </p:spPr>
        <p:txBody>
          <a:bodyPr>
            <a:normAutofit/>
          </a:bodyPr>
          <a:lstStyle>
            <a:lvl1pPr marL="0" indent="0" algn="l">
              <a:buNone/>
              <a:defRPr sz="2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subtitle</a:t>
            </a:r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A7DD4857-7F66-E81F-7A24-0093962F6F37}"/>
              </a:ext>
            </a:extLst>
          </p:cNvPr>
          <p:cNvSpPr/>
          <p:nvPr userDrawn="1"/>
        </p:nvSpPr>
        <p:spPr>
          <a:xfrm>
            <a:off x="1565338" y="3428106"/>
            <a:ext cx="1351295" cy="3429893"/>
          </a:xfrm>
          <a:custGeom>
            <a:avLst/>
            <a:gdLst>
              <a:gd name="connsiteX0" fmla="*/ 1351295 w 1351295"/>
              <a:gd name="connsiteY0" fmla="*/ 893 h 3429893"/>
              <a:gd name="connsiteX1" fmla="*/ 649764 w 1351295"/>
              <a:gd name="connsiteY1" fmla="*/ 741164 h 3429893"/>
              <a:gd name="connsiteX2" fmla="*/ 649764 w 1351295"/>
              <a:gd name="connsiteY2" fmla="*/ 3429893 h 3429893"/>
              <a:gd name="connsiteX3" fmla="*/ 0 w 1351295"/>
              <a:gd name="connsiteY3" fmla="*/ 3429893 h 3429893"/>
              <a:gd name="connsiteX4" fmla="*/ 0 w 1351295"/>
              <a:gd name="connsiteY4" fmla="*/ 742950 h 3429893"/>
              <a:gd name="connsiteX5" fmla="*/ 700638 w 1351295"/>
              <a:gd name="connsiteY5" fmla="*/ 0 h 3429893"/>
              <a:gd name="connsiteX6" fmla="*/ 1351295 w 1351295"/>
              <a:gd name="connsiteY6" fmla="*/ 893 h 342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1295" h="3429893">
                <a:moveTo>
                  <a:pt x="1351295" y="893"/>
                </a:moveTo>
                <a:cubicBezTo>
                  <a:pt x="954118" y="893"/>
                  <a:pt x="649764" y="357188"/>
                  <a:pt x="649764" y="741164"/>
                </a:cubicBezTo>
                <a:lnTo>
                  <a:pt x="649764" y="3429893"/>
                </a:lnTo>
                <a:lnTo>
                  <a:pt x="0" y="3429893"/>
                </a:lnTo>
                <a:lnTo>
                  <a:pt x="0" y="742950"/>
                </a:lnTo>
                <a:cubicBezTo>
                  <a:pt x="0" y="342007"/>
                  <a:pt x="308816" y="5358"/>
                  <a:pt x="700638" y="0"/>
                </a:cubicBezTo>
                <a:lnTo>
                  <a:pt x="1351295" y="893"/>
                </a:lnTo>
              </a:path>
            </a:pathLst>
          </a:custGeom>
          <a:solidFill>
            <a:schemeClr val="tx2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7C14A2B8-0CEB-A223-741A-20B97AFBFE8A}"/>
              </a:ext>
            </a:extLst>
          </p:cNvPr>
          <p:cNvSpPr/>
          <p:nvPr userDrawn="1"/>
        </p:nvSpPr>
        <p:spPr>
          <a:xfrm>
            <a:off x="1563553" y="-892"/>
            <a:ext cx="1351294" cy="3429892"/>
          </a:xfrm>
          <a:custGeom>
            <a:avLst/>
            <a:gdLst>
              <a:gd name="connsiteX0" fmla="*/ 1351295 w 1351294"/>
              <a:gd name="connsiteY0" fmla="*/ 3429000 h 3429892"/>
              <a:gd name="connsiteX1" fmla="*/ 649764 w 1351294"/>
              <a:gd name="connsiteY1" fmla="*/ 2688729 h 3429892"/>
              <a:gd name="connsiteX2" fmla="*/ 649764 w 1351294"/>
              <a:gd name="connsiteY2" fmla="*/ 0 h 3429892"/>
              <a:gd name="connsiteX3" fmla="*/ 0 w 1351294"/>
              <a:gd name="connsiteY3" fmla="*/ 0 h 3429892"/>
              <a:gd name="connsiteX4" fmla="*/ 0 w 1351294"/>
              <a:gd name="connsiteY4" fmla="*/ 2686943 h 3429892"/>
              <a:gd name="connsiteX5" fmla="*/ 701531 w 1351294"/>
              <a:gd name="connsiteY5" fmla="*/ 3429893 h 3429892"/>
              <a:gd name="connsiteX6" fmla="*/ 1351295 w 1351294"/>
              <a:gd name="connsiteY6" fmla="*/ 3429000 h 342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1294" h="3429892">
                <a:moveTo>
                  <a:pt x="1351295" y="3429000"/>
                </a:moveTo>
                <a:cubicBezTo>
                  <a:pt x="954118" y="3429000"/>
                  <a:pt x="649764" y="3072706"/>
                  <a:pt x="649764" y="2688729"/>
                </a:cubicBezTo>
                <a:lnTo>
                  <a:pt x="649764" y="0"/>
                </a:lnTo>
                <a:lnTo>
                  <a:pt x="0" y="0"/>
                </a:lnTo>
                <a:lnTo>
                  <a:pt x="0" y="2686943"/>
                </a:lnTo>
                <a:cubicBezTo>
                  <a:pt x="0" y="3087886"/>
                  <a:pt x="309709" y="3424535"/>
                  <a:pt x="701531" y="3429893"/>
                </a:cubicBezTo>
                <a:lnTo>
                  <a:pt x="1351295" y="3429000"/>
                </a:lnTo>
              </a:path>
            </a:pathLst>
          </a:custGeom>
          <a:solidFill>
            <a:srgbClr val="C0C1C2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9096E24F-91B0-FA4C-79FA-E89F3690EBEE}"/>
              </a:ext>
            </a:extLst>
          </p:cNvPr>
          <p:cNvSpPr/>
          <p:nvPr userDrawn="1"/>
        </p:nvSpPr>
        <p:spPr>
          <a:xfrm>
            <a:off x="2211532" y="-892"/>
            <a:ext cx="1351294" cy="3429892"/>
          </a:xfrm>
          <a:custGeom>
            <a:avLst/>
            <a:gdLst>
              <a:gd name="connsiteX0" fmla="*/ 1351295 w 1351294"/>
              <a:gd name="connsiteY0" fmla="*/ 3429000 h 3429892"/>
              <a:gd name="connsiteX1" fmla="*/ 649764 w 1351294"/>
              <a:gd name="connsiteY1" fmla="*/ 2688729 h 3429892"/>
              <a:gd name="connsiteX2" fmla="*/ 649764 w 1351294"/>
              <a:gd name="connsiteY2" fmla="*/ 0 h 3429892"/>
              <a:gd name="connsiteX3" fmla="*/ 0 w 1351294"/>
              <a:gd name="connsiteY3" fmla="*/ 0 h 3429892"/>
              <a:gd name="connsiteX4" fmla="*/ 0 w 1351294"/>
              <a:gd name="connsiteY4" fmla="*/ 2686943 h 3429892"/>
              <a:gd name="connsiteX5" fmla="*/ 701531 w 1351294"/>
              <a:gd name="connsiteY5" fmla="*/ 3429893 h 3429892"/>
              <a:gd name="connsiteX6" fmla="*/ 1351295 w 1351294"/>
              <a:gd name="connsiteY6" fmla="*/ 3429000 h 342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1294" h="3429892">
                <a:moveTo>
                  <a:pt x="1351295" y="3429000"/>
                </a:moveTo>
                <a:cubicBezTo>
                  <a:pt x="954118" y="3429000"/>
                  <a:pt x="649764" y="3072706"/>
                  <a:pt x="649764" y="2688729"/>
                </a:cubicBezTo>
                <a:lnTo>
                  <a:pt x="649764" y="0"/>
                </a:lnTo>
                <a:lnTo>
                  <a:pt x="0" y="0"/>
                </a:lnTo>
                <a:lnTo>
                  <a:pt x="0" y="2686943"/>
                </a:lnTo>
                <a:cubicBezTo>
                  <a:pt x="0" y="3087886"/>
                  <a:pt x="309709" y="3424535"/>
                  <a:pt x="701531" y="3429893"/>
                </a:cubicBezTo>
                <a:lnTo>
                  <a:pt x="1351295" y="3429000"/>
                </a:lnTo>
              </a:path>
            </a:pathLst>
          </a:custGeom>
          <a:solidFill>
            <a:srgbClr val="EFEEEE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DD4189D8-7BA8-BE09-EE54-DC30F9E86DD6}"/>
              </a:ext>
            </a:extLst>
          </p:cNvPr>
          <p:cNvSpPr/>
          <p:nvPr userDrawn="1"/>
        </p:nvSpPr>
        <p:spPr>
          <a:xfrm>
            <a:off x="2211532" y="3428106"/>
            <a:ext cx="1351294" cy="3429893"/>
          </a:xfrm>
          <a:custGeom>
            <a:avLst/>
            <a:gdLst>
              <a:gd name="connsiteX0" fmla="*/ 1351295 w 1351294"/>
              <a:gd name="connsiteY0" fmla="*/ 893 h 3429893"/>
              <a:gd name="connsiteX1" fmla="*/ 649764 w 1351294"/>
              <a:gd name="connsiteY1" fmla="*/ 741164 h 3429893"/>
              <a:gd name="connsiteX2" fmla="*/ 649764 w 1351294"/>
              <a:gd name="connsiteY2" fmla="*/ 3429893 h 3429893"/>
              <a:gd name="connsiteX3" fmla="*/ 0 w 1351294"/>
              <a:gd name="connsiteY3" fmla="*/ 3429893 h 3429893"/>
              <a:gd name="connsiteX4" fmla="*/ 0 w 1351294"/>
              <a:gd name="connsiteY4" fmla="*/ 742950 h 3429893"/>
              <a:gd name="connsiteX5" fmla="*/ 701531 w 1351294"/>
              <a:gd name="connsiteY5" fmla="*/ 0 h 3429893"/>
              <a:gd name="connsiteX6" fmla="*/ 1351295 w 1351294"/>
              <a:gd name="connsiteY6" fmla="*/ 893 h 342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1294" h="3429893">
                <a:moveTo>
                  <a:pt x="1351295" y="893"/>
                </a:moveTo>
                <a:cubicBezTo>
                  <a:pt x="955010" y="893"/>
                  <a:pt x="649764" y="357188"/>
                  <a:pt x="649764" y="741164"/>
                </a:cubicBezTo>
                <a:lnTo>
                  <a:pt x="649764" y="3429893"/>
                </a:lnTo>
                <a:lnTo>
                  <a:pt x="0" y="3429893"/>
                </a:lnTo>
                <a:lnTo>
                  <a:pt x="0" y="742950"/>
                </a:lnTo>
                <a:cubicBezTo>
                  <a:pt x="0" y="342007"/>
                  <a:pt x="308816" y="5358"/>
                  <a:pt x="701531" y="0"/>
                </a:cubicBezTo>
                <a:lnTo>
                  <a:pt x="1351295" y="893"/>
                </a:lnTo>
              </a:path>
            </a:pathLst>
          </a:custGeom>
          <a:solidFill>
            <a:srgbClr val="C0C1C2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7566EB00-185F-18B9-97D1-D4A0964C8E3A}"/>
              </a:ext>
            </a:extLst>
          </p:cNvPr>
          <p:cNvSpPr/>
          <p:nvPr userDrawn="1"/>
        </p:nvSpPr>
        <p:spPr>
          <a:xfrm>
            <a:off x="2851478" y="3428106"/>
            <a:ext cx="1317378" cy="3429893"/>
          </a:xfrm>
          <a:custGeom>
            <a:avLst/>
            <a:gdLst>
              <a:gd name="connsiteX0" fmla="*/ 0 w 1317378"/>
              <a:gd name="connsiteY0" fmla="*/ 3429893 h 3429893"/>
              <a:gd name="connsiteX1" fmla="*/ 0 w 1317378"/>
              <a:gd name="connsiteY1" fmla="*/ 3429893 h 3429893"/>
              <a:gd name="connsiteX2" fmla="*/ 10711 w 1317378"/>
              <a:gd name="connsiteY2" fmla="*/ 3429893 h 3429893"/>
              <a:gd name="connsiteX3" fmla="*/ 10711 w 1317378"/>
              <a:gd name="connsiteY3" fmla="*/ 741164 h 3429893"/>
              <a:gd name="connsiteX4" fmla="*/ 597105 w 1317378"/>
              <a:gd name="connsiteY4" fmla="*/ 10716 h 3429893"/>
              <a:gd name="connsiteX5" fmla="*/ 624773 w 1317378"/>
              <a:gd name="connsiteY5" fmla="*/ 6251 h 3429893"/>
              <a:gd name="connsiteX6" fmla="*/ 678325 w 1317378"/>
              <a:gd name="connsiteY6" fmla="*/ 893 h 3429893"/>
              <a:gd name="connsiteX7" fmla="*/ 678325 w 1317378"/>
              <a:gd name="connsiteY7" fmla="*/ 893 h 3429893"/>
              <a:gd name="connsiteX8" fmla="*/ 701531 w 1317378"/>
              <a:gd name="connsiteY8" fmla="*/ 0 h 3429893"/>
              <a:gd name="connsiteX9" fmla="*/ 1317379 w 1317378"/>
              <a:gd name="connsiteY9" fmla="*/ 0 h 3429893"/>
              <a:gd name="connsiteX10" fmla="*/ 1317379 w 1317378"/>
              <a:gd name="connsiteY10" fmla="*/ 893 h 3429893"/>
              <a:gd name="connsiteX11" fmla="*/ 650656 w 1317378"/>
              <a:gd name="connsiteY11" fmla="*/ 740271 h 3429893"/>
              <a:gd name="connsiteX12" fmla="*/ 650656 w 1317378"/>
              <a:gd name="connsiteY12" fmla="*/ 3429893 h 3429893"/>
              <a:gd name="connsiteX13" fmla="*/ 0 w 1317378"/>
              <a:gd name="connsiteY13" fmla="*/ 3429893 h 342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17378" h="3429893">
                <a:moveTo>
                  <a:pt x="0" y="3429893"/>
                </a:moveTo>
                <a:lnTo>
                  <a:pt x="0" y="3429893"/>
                </a:lnTo>
                <a:lnTo>
                  <a:pt x="10711" y="3429893"/>
                </a:lnTo>
                <a:lnTo>
                  <a:pt x="10711" y="741164"/>
                </a:lnTo>
                <a:cubicBezTo>
                  <a:pt x="10711" y="394692"/>
                  <a:pt x="257942" y="71438"/>
                  <a:pt x="597105" y="10716"/>
                </a:cubicBezTo>
                <a:lnTo>
                  <a:pt x="624773" y="6251"/>
                </a:lnTo>
                <a:cubicBezTo>
                  <a:pt x="642624" y="3572"/>
                  <a:pt x="660474" y="1786"/>
                  <a:pt x="678325" y="893"/>
                </a:cubicBezTo>
                <a:lnTo>
                  <a:pt x="678325" y="893"/>
                </a:lnTo>
                <a:cubicBezTo>
                  <a:pt x="686358" y="893"/>
                  <a:pt x="694391" y="0"/>
                  <a:pt x="701531" y="0"/>
                </a:cubicBezTo>
                <a:lnTo>
                  <a:pt x="1317379" y="0"/>
                </a:lnTo>
                <a:lnTo>
                  <a:pt x="1317379" y="893"/>
                </a:lnTo>
                <a:cubicBezTo>
                  <a:pt x="937160" y="20538"/>
                  <a:pt x="650656" y="367903"/>
                  <a:pt x="650656" y="740271"/>
                </a:cubicBezTo>
                <a:lnTo>
                  <a:pt x="650656" y="3429893"/>
                </a:lnTo>
                <a:lnTo>
                  <a:pt x="0" y="3429893"/>
                </a:lnTo>
              </a:path>
            </a:pathLst>
          </a:custGeom>
          <a:solidFill>
            <a:srgbClr val="EFEEEE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1B83427F-8D1F-BDFF-1497-D6B5896CE8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7746" y="5638309"/>
            <a:ext cx="6666053" cy="377970"/>
          </a:xfrm>
        </p:spPr>
        <p:txBody>
          <a:bodyPr anchor="b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Presented by XXX on XXX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C5C772-65AA-AA26-03AB-9887CC4546E4}"/>
              </a:ext>
            </a:extLst>
          </p:cNvPr>
          <p:cNvSpPr txBox="1"/>
          <p:nvPr userDrawn="1"/>
        </p:nvSpPr>
        <p:spPr>
          <a:xfrm>
            <a:off x="4687746" y="6522483"/>
            <a:ext cx="2949472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80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Copyright © 2023 Financial Planning Standards Board Ltd.</a:t>
            </a:r>
            <a:r>
              <a:rPr lang="en-AU" sz="800">
                <a:solidFill>
                  <a:schemeClr val="tx1"/>
                </a:solidFill>
                <a:effectLst/>
                <a:latin typeface="+mn-lt"/>
              </a:rPr>
              <a:t> </a:t>
            </a:r>
            <a:endParaRPr lang="en-US" sz="8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ADFF7A4-4D47-C0BA-94CC-A6B6049CB6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743542" y="1835714"/>
            <a:ext cx="4937930" cy="62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76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x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C4D9600E-4744-4D2A-8CCF-B4A3E8CDB5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44000" y="1828800"/>
            <a:ext cx="3048000" cy="25146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0CB406E6-91CD-4C87-BCE0-27B233551A9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1828800"/>
            <a:ext cx="3048000" cy="25146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8986CBCE-8DF4-4A1B-8AF8-59E6E087260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48000" y="1828800"/>
            <a:ext cx="3048000" cy="25146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06F60F1-7BD7-4B85-ADBC-A4F3B71051C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828800"/>
            <a:ext cx="3048000" cy="25146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12A26461-5C99-4D4E-B15C-EAB75ABEA6E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44000" y="4343400"/>
            <a:ext cx="3048000" cy="25146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1895EBCB-E12E-4DBC-B4F6-ADB29A9777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0" y="4343400"/>
            <a:ext cx="3048000" cy="25146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5BE7B1C-DFA7-46A4-8DB0-619882CC3AC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048000" y="4343400"/>
            <a:ext cx="3048000" cy="25146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EE8FFEC7-595D-430E-87DD-DEAFD5FB74E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4343400"/>
            <a:ext cx="3048000" cy="25146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1227828-AE10-70C2-2297-427EE2CD2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09CF75A-CBE1-C1B2-6B50-DE5A6153F5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49C346C-5D97-D731-8E4D-AF0FD60D06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181686" y="262681"/>
            <a:ext cx="1633026" cy="38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770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3/4 left + pull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E855D34A-4D94-B1E5-29EE-F3339694352F}"/>
              </a:ext>
            </a:extLst>
          </p:cNvPr>
          <p:cNvSpPr/>
          <p:nvPr userDrawn="1"/>
        </p:nvSpPr>
        <p:spPr>
          <a:xfrm>
            <a:off x="235482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6F425C9-37BC-FD95-08C1-B323026C89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6063" y="0"/>
            <a:ext cx="2347736" cy="685799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 b="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</a:t>
            </a:r>
            <a:r>
              <a:rPr lang="en-GB" err="1"/>
              <a:t>pullout</a:t>
            </a:r>
            <a:r>
              <a:rPr lang="en-GB"/>
              <a:t> text here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4D4036B-1DDB-1FE3-0E45-57E862E7273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35484" y="0"/>
            <a:ext cx="8021413" cy="6236996"/>
          </a:xfrm>
          <a:custGeom>
            <a:avLst/>
            <a:gdLst>
              <a:gd name="connsiteX0" fmla="*/ 0 w 8021413"/>
              <a:gd name="connsiteY0" fmla="*/ 0 h 6236996"/>
              <a:gd name="connsiteX1" fmla="*/ 8021413 w 8021413"/>
              <a:gd name="connsiteY1" fmla="*/ 0 h 6236996"/>
              <a:gd name="connsiteX2" fmla="*/ 8021413 w 8021413"/>
              <a:gd name="connsiteY2" fmla="*/ 6236996 h 6236996"/>
              <a:gd name="connsiteX3" fmla="*/ 1080008 w 8021413"/>
              <a:gd name="connsiteY3" fmla="*/ 6236996 h 6236996"/>
              <a:gd name="connsiteX4" fmla="*/ 0 w 8021413"/>
              <a:gd name="connsiteY4" fmla="*/ 515700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1413" h="6236996">
                <a:moveTo>
                  <a:pt x="0" y="0"/>
                </a:moveTo>
                <a:lnTo>
                  <a:pt x="8021413" y="0"/>
                </a:lnTo>
                <a:lnTo>
                  <a:pt x="8021413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E43E1-3C4B-E9FD-7DA7-3BBFA56992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9C836EF-2866-638C-EBD7-274FF3C565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890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3/4 right + pull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21B65BFE-938F-E98D-C8A4-E8FD906DD685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C09EF20E-DC5D-F115-F6BC-642632A706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0"/>
            <a:ext cx="2347736" cy="685799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 b="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</a:t>
            </a:r>
            <a:r>
              <a:rPr lang="en-GB" err="1"/>
              <a:t>pullout</a:t>
            </a:r>
            <a:r>
              <a:rPr lang="en-GB"/>
              <a:t> text here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363A8AF-D632-BE1E-F8DB-09B31156BA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30554" y="1"/>
            <a:ext cx="8261445" cy="6236225"/>
          </a:xfrm>
          <a:custGeom>
            <a:avLst/>
            <a:gdLst>
              <a:gd name="connsiteX0" fmla="*/ 0 w 8261445"/>
              <a:gd name="connsiteY0" fmla="*/ 0 h 6236225"/>
              <a:gd name="connsiteX1" fmla="*/ 8261445 w 8261445"/>
              <a:gd name="connsiteY1" fmla="*/ 0 h 6236225"/>
              <a:gd name="connsiteX2" fmla="*/ 8261445 w 8261445"/>
              <a:gd name="connsiteY2" fmla="*/ 6236225 h 6236225"/>
              <a:gd name="connsiteX3" fmla="*/ 0 w 8261445"/>
              <a:gd name="connsiteY3" fmla="*/ 6236225 h 623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61445" h="6236225">
                <a:moveTo>
                  <a:pt x="0" y="0"/>
                </a:moveTo>
                <a:lnTo>
                  <a:pt x="8261445" y="0"/>
                </a:lnTo>
                <a:lnTo>
                  <a:pt x="8261445" y="6236225"/>
                </a:lnTo>
                <a:lnTo>
                  <a:pt x="0" y="6236225"/>
                </a:ln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83BF8EB-3EC8-A435-4E9E-AE6793FE77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8E10233-541A-2171-2E92-E21A748DD9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212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ed Text with Side Pull (Blu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1F67CC6B-B1BB-F370-92CE-9BED694F73C9}"/>
              </a:ext>
            </a:extLst>
          </p:cNvPr>
          <p:cNvSpPr/>
          <p:nvPr userDrawn="1"/>
        </p:nvSpPr>
        <p:spPr>
          <a:xfrm>
            <a:off x="235484" y="-1"/>
            <a:ext cx="11956517" cy="4246182"/>
          </a:xfrm>
          <a:custGeom>
            <a:avLst/>
            <a:gdLst>
              <a:gd name="connsiteX0" fmla="*/ 0 w 11956517"/>
              <a:gd name="connsiteY0" fmla="*/ 0 h 4246182"/>
              <a:gd name="connsiteX1" fmla="*/ 11956517 w 11956517"/>
              <a:gd name="connsiteY1" fmla="*/ 0 h 4246182"/>
              <a:gd name="connsiteX2" fmla="*/ 11956517 w 11956517"/>
              <a:gd name="connsiteY2" fmla="*/ 4246182 h 4246182"/>
              <a:gd name="connsiteX3" fmla="*/ 1080008 w 11956517"/>
              <a:gd name="connsiteY3" fmla="*/ 4246182 h 4246182"/>
              <a:gd name="connsiteX4" fmla="*/ 0 w 11956517"/>
              <a:gd name="connsiteY4" fmla="*/ 3166186 h 4246182"/>
              <a:gd name="connsiteX5" fmla="*/ 0 w 11956517"/>
              <a:gd name="connsiteY5" fmla="*/ 0 h 4246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4246182">
                <a:moveTo>
                  <a:pt x="0" y="0"/>
                </a:moveTo>
                <a:lnTo>
                  <a:pt x="11956517" y="0"/>
                </a:lnTo>
                <a:lnTo>
                  <a:pt x="11956517" y="4246182"/>
                </a:lnTo>
                <a:lnTo>
                  <a:pt x="1080008" y="4246182"/>
                </a:lnTo>
                <a:cubicBezTo>
                  <a:pt x="483540" y="4246182"/>
                  <a:pt x="0" y="3762654"/>
                  <a:pt x="0" y="316618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A8C9AB-4215-545E-F8EF-80C8D696E198}"/>
              </a:ext>
            </a:extLst>
          </p:cNvPr>
          <p:cNvSpPr/>
          <p:nvPr userDrawn="1"/>
        </p:nvSpPr>
        <p:spPr>
          <a:xfrm>
            <a:off x="7789762" y="11874"/>
            <a:ext cx="440223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214809E-AF5A-69A1-2321-81F44ED20E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1363" y="0"/>
            <a:ext cx="3243262" cy="68579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</a:t>
            </a:r>
            <a:r>
              <a:rPr lang="en-GB" err="1"/>
              <a:t>pullout</a:t>
            </a:r>
            <a:r>
              <a:rPr lang="en-GB"/>
              <a:t> text here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1799F0-0560-11B2-D938-A6194C54A1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5997" y="1690688"/>
            <a:ext cx="6464300" cy="234894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C77461C-8201-1BEE-1CCA-44C095D57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6464300" cy="9856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E60897B-124C-DFCB-F31C-7E00C2DCB60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/>
          <a:lstStyle/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ACE8732-820C-3082-676A-7CB6EE08FED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6450" y="4805081"/>
            <a:ext cx="6461125" cy="1287743"/>
          </a:xfrm>
          <a:prstGeom prst="rect">
            <a:avLst/>
          </a:prstGeom>
        </p:spPr>
        <p:txBody>
          <a:bodyPr anchor="t" anchorCtr="0"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670D878-0395-7A4C-43B9-FF698A8929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00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ed Text with Side Pull (Green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202A2260-379E-4A7C-F84A-CD413C8DE6DB}"/>
              </a:ext>
            </a:extLst>
          </p:cNvPr>
          <p:cNvSpPr/>
          <p:nvPr userDrawn="1"/>
        </p:nvSpPr>
        <p:spPr>
          <a:xfrm>
            <a:off x="235484" y="-1"/>
            <a:ext cx="11956517" cy="4246182"/>
          </a:xfrm>
          <a:custGeom>
            <a:avLst/>
            <a:gdLst>
              <a:gd name="connsiteX0" fmla="*/ 0 w 11956517"/>
              <a:gd name="connsiteY0" fmla="*/ 0 h 4246182"/>
              <a:gd name="connsiteX1" fmla="*/ 11956517 w 11956517"/>
              <a:gd name="connsiteY1" fmla="*/ 0 h 4246182"/>
              <a:gd name="connsiteX2" fmla="*/ 11956517 w 11956517"/>
              <a:gd name="connsiteY2" fmla="*/ 4246182 h 4246182"/>
              <a:gd name="connsiteX3" fmla="*/ 1080008 w 11956517"/>
              <a:gd name="connsiteY3" fmla="*/ 4246182 h 4246182"/>
              <a:gd name="connsiteX4" fmla="*/ 0 w 11956517"/>
              <a:gd name="connsiteY4" fmla="*/ 3166186 h 4246182"/>
              <a:gd name="connsiteX5" fmla="*/ 0 w 11956517"/>
              <a:gd name="connsiteY5" fmla="*/ 0 h 4246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4246182">
                <a:moveTo>
                  <a:pt x="0" y="0"/>
                </a:moveTo>
                <a:lnTo>
                  <a:pt x="11956517" y="0"/>
                </a:lnTo>
                <a:lnTo>
                  <a:pt x="11956517" y="4246182"/>
                </a:lnTo>
                <a:lnTo>
                  <a:pt x="1080008" y="4246182"/>
                </a:lnTo>
                <a:cubicBezTo>
                  <a:pt x="483540" y="4246182"/>
                  <a:pt x="0" y="3762654"/>
                  <a:pt x="0" y="316618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354126-3F1A-4968-C88F-35BB8F0A7C5D}"/>
              </a:ext>
            </a:extLst>
          </p:cNvPr>
          <p:cNvSpPr/>
          <p:nvPr userDrawn="1"/>
        </p:nvSpPr>
        <p:spPr>
          <a:xfrm>
            <a:off x="7789762" y="-1"/>
            <a:ext cx="440223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055A852E-6AEF-C536-CF15-543740A449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1363" y="0"/>
            <a:ext cx="3243262" cy="68579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</a:t>
            </a:r>
            <a:r>
              <a:rPr lang="en-GB" err="1"/>
              <a:t>pullout</a:t>
            </a:r>
            <a:r>
              <a:rPr lang="en-GB"/>
              <a:t> text here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A1CACDC8-774F-26CF-46AA-3087C115C9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5997" y="1690688"/>
            <a:ext cx="6464300" cy="234894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24" name="Title 6">
            <a:extLst>
              <a:ext uri="{FF2B5EF4-FFF2-40B4-BE49-F238E27FC236}">
                <a16:creationId xmlns:a16="http://schemas.microsoft.com/office/drawing/2014/main" id="{BAE6F804-CE77-F95C-3BFE-F6F9EE990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6464300" cy="9856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D37BA337-9D15-98F1-FC76-1B2298F601D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/>
          <a:lstStyle/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A6B3BE01-FFE1-4E4C-D50D-A156C726561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6450" y="4805081"/>
            <a:ext cx="6461125" cy="1287743"/>
          </a:xfrm>
          <a:prstGeom prst="rect">
            <a:avLst/>
          </a:prstGeom>
        </p:spPr>
        <p:txBody>
          <a:bodyPr anchor="t" anchorCtr="0"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AAB72BD-FF20-BD8B-AB00-5D4D931A94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73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ed Text with Side Pull (Orang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CE5B7F12-BDD0-BC93-62E0-77117F440918}"/>
              </a:ext>
            </a:extLst>
          </p:cNvPr>
          <p:cNvSpPr/>
          <p:nvPr userDrawn="1"/>
        </p:nvSpPr>
        <p:spPr>
          <a:xfrm>
            <a:off x="235484" y="-1"/>
            <a:ext cx="11956517" cy="4246182"/>
          </a:xfrm>
          <a:custGeom>
            <a:avLst/>
            <a:gdLst>
              <a:gd name="connsiteX0" fmla="*/ 0 w 11956517"/>
              <a:gd name="connsiteY0" fmla="*/ 0 h 4246182"/>
              <a:gd name="connsiteX1" fmla="*/ 11956517 w 11956517"/>
              <a:gd name="connsiteY1" fmla="*/ 0 h 4246182"/>
              <a:gd name="connsiteX2" fmla="*/ 11956517 w 11956517"/>
              <a:gd name="connsiteY2" fmla="*/ 4246182 h 4246182"/>
              <a:gd name="connsiteX3" fmla="*/ 1080008 w 11956517"/>
              <a:gd name="connsiteY3" fmla="*/ 4246182 h 4246182"/>
              <a:gd name="connsiteX4" fmla="*/ 0 w 11956517"/>
              <a:gd name="connsiteY4" fmla="*/ 3166186 h 4246182"/>
              <a:gd name="connsiteX5" fmla="*/ 0 w 11956517"/>
              <a:gd name="connsiteY5" fmla="*/ 0 h 4246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4246182">
                <a:moveTo>
                  <a:pt x="0" y="0"/>
                </a:moveTo>
                <a:lnTo>
                  <a:pt x="11956517" y="0"/>
                </a:lnTo>
                <a:lnTo>
                  <a:pt x="11956517" y="4246182"/>
                </a:lnTo>
                <a:lnTo>
                  <a:pt x="1080008" y="4246182"/>
                </a:lnTo>
                <a:cubicBezTo>
                  <a:pt x="483540" y="4246182"/>
                  <a:pt x="0" y="3762654"/>
                  <a:pt x="0" y="316618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E313DF-9710-3A4C-2BDD-E94C7F3DCE0A}"/>
              </a:ext>
            </a:extLst>
          </p:cNvPr>
          <p:cNvSpPr/>
          <p:nvPr userDrawn="1"/>
        </p:nvSpPr>
        <p:spPr>
          <a:xfrm>
            <a:off x="7789762" y="-1"/>
            <a:ext cx="440223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5913511-F5E2-862F-12CE-4483DEF3E5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1363" y="0"/>
            <a:ext cx="3243262" cy="68579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</a:t>
            </a:r>
            <a:r>
              <a:rPr lang="en-GB" err="1"/>
              <a:t>pullout</a:t>
            </a:r>
            <a:r>
              <a:rPr lang="en-GB"/>
              <a:t> text here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695A5A5-73F1-4343-AEAE-B623C33C6C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5997" y="1690688"/>
            <a:ext cx="6464300" cy="234894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0DA0D17D-EFA5-928E-51BC-32B8AEF42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6464300" cy="9856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Slide Number Placeholder 10">
            <a:extLst>
              <a:ext uri="{FF2B5EF4-FFF2-40B4-BE49-F238E27FC236}">
                <a16:creationId xmlns:a16="http://schemas.microsoft.com/office/drawing/2014/main" id="{55E6BBBB-D0C7-E0D5-28ED-C4BEDD52AE9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/>
          <a:lstStyle/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06340D93-2064-9C5B-BD5F-5D1C4EA98E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6450" y="4805081"/>
            <a:ext cx="6461125" cy="1287743"/>
          </a:xfrm>
          <a:prstGeom prst="rect">
            <a:avLst/>
          </a:prstGeom>
        </p:spPr>
        <p:txBody>
          <a:bodyPr anchor="t" anchorCtr="0"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BA5C251-8B75-80EC-B52F-D1B9B798A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63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ed Text with Side Pull (Purpl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3FF4866-9EC9-24AE-8A6A-6BBD24389F04}"/>
              </a:ext>
            </a:extLst>
          </p:cNvPr>
          <p:cNvSpPr/>
          <p:nvPr userDrawn="1"/>
        </p:nvSpPr>
        <p:spPr>
          <a:xfrm>
            <a:off x="235484" y="-1"/>
            <a:ext cx="11956517" cy="4246182"/>
          </a:xfrm>
          <a:custGeom>
            <a:avLst/>
            <a:gdLst>
              <a:gd name="connsiteX0" fmla="*/ 0 w 11956517"/>
              <a:gd name="connsiteY0" fmla="*/ 0 h 4246182"/>
              <a:gd name="connsiteX1" fmla="*/ 11956517 w 11956517"/>
              <a:gd name="connsiteY1" fmla="*/ 0 h 4246182"/>
              <a:gd name="connsiteX2" fmla="*/ 11956517 w 11956517"/>
              <a:gd name="connsiteY2" fmla="*/ 4246182 h 4246182"/>
              <a:gd name="connsiteX3" fmla="*/ 1080008 w 11956517"/>
              <a:gd name="connsiteY3" fmla="*/ 4246182 h 4246182"/>
              <a:gd name="connsiteX4" fmla="*/ 0 w 11956517"/>
              <a:gd name="connsiteY4" fmla="*/ 3166186 h 4246182"/>
              <a:gd name="connsiteX5" fmla="*/ 0 w 11956517"/>
              <a:gd name="connsiteY5" fmla="*/ 0 h 4246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4246182">
                <a:moveTo>
                  <a:pt x="0" y="0"/>
                </a:moveTo>
                <a:lnTo>
                  <a:pt x="11956517" y="0"/>
                </a:lnTo>
                <a:lnTo>
                  <a:pt x="11956517" y="4246182"/>
                </a:lnTo>
                <a:lnTo>
                  <a:pt x="1080008" y="4246182"/>
                </a:lnTo>
                <a:cubicBezTo>
                  <a:pt x="483540" y="4246182"/>
                  <a:pt x="0" y="3762654"/>
                  <a:pt x="0" y="316618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98755F-193E-3B66-B74B-2AAECD933059}"/>
              </a:ext>
            </a:extLst>
          </p:cNvPr>
          <p:cNvSpPr/>
          <p:nvPr userDrawn="1"/>
        </p:nvSpPr>
        <p:spPr>
          <a:xfrm>
            <a:off x="7789762" y="-1"/>
            <a:ext cx="440223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838DE0B-69F1-160F-EA15-DBFDB7624D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1363" y="0"/>
            <a:ext cx="3243262" cy="68579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</a:t>
            </a:r>
            <a:r>
              <a:rPr lang="en-GB" err="1"/>
              <a:t>pullout</a:t>
            </a:r>
            <a:r>
              <a:rPr lang="en-GB"/>
              <a:t> text here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786CD51-CF89-339F-0E52-2D7311D2AA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5997" y="1690688"/>
            <a:ext cx="6464300" cy="234894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1F139EDA-AA9A-3467-A77F-68F33C757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6464300" cy="9856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Slide Number Placeholder 10">
            <a:extLst>
              <a:ext uri="{FF2B5EF4-FFF2-40B4-BE49-F238E27FC236}">
                <a16:creationId xmlns:a16="http://schemas.microsoft.com/office/drawing/2014/main" id="{57644F04-8EA8-5453-CB05-0A917C896F4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/>
          <a:lstStyle/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3944DE90-5C3E-B2A9-51FA-33D467A2DF2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6450" y="4805081"/>
            <a:ext cx="6461125" cy="1287743"/>
          </a:xfrm>
          <a:prstGeom prst="rect">
            <a:avLst/>
          </a:prstGeom>
        </p:spPr>
        <p:txBody>
          <a:bodyPr anchor="t" anchorCtr="0"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104524F-1232-33E5-6C36-96B6C167B9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49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+ Pull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white pattern&#10;&#10;Description automatically generated with low confidence">
            <a:extLst>
              <a:ext uri="{FF2B5EF4-FFF2-40B4-BE49-F238E27FC236}">
                <a16:creationId xmlns:a16="http://schemas.microsoft.com/office/drawing/2014/main" id="{E4A09356-08D5-D83F-2084-1755599722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0" b="2374"/>
          <a:stretch/>
        </p:blipFill>
        <p:spPr>
          <a:xfrm>
            <a:off x="0" y="-1"/>
            <a:ext cx="12191999" cy="6858002"/>
          </a:xfrm>
          <a:prstGeom prst="rect">
            <a:avLst/>
          </a:pr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FB1AC3FD-0004-1342-0680-87510E6CE702}"/>
              </a:ext>
            </a:extLst>
          </p:cNvPr>
          <p:cNvSpPr/>
          <p:nvPr userDrawn="1"/>
        </p:nvSpPr>
        <p:spPr>
          <a:xfrm>
            <a:off x="235484" y="-1"/>
            <a:ext cx="11956517" cy="4246182"/>
          </a:xfrm>
          <a:custGeom>
            <a:avLst/>
            <a:gdLst>
              <a:gd name="connsiteX0" fmla="*/ 0 w 11956517"/>
              <a:gd name="connsiteY0" fmla="*/ 0 h 4246182"/>
              <a:gd name="connsiteX1" fmla="*/ 11956517 w 11956517"/>
              <a:gd name="connsiteY1" fmla="*/ 0 h 4246182"/>
              <a:gd name="connsiteX2" fmla="*/ 11956517 w 11956517"/>
              <a:gd name="connsiteY2" fmla="*/ 4246182 h 4246182"/>
              <a:gd name="connsiteX3" fmla="*/ 1080008 w 11956517"/>
              <a:gd name="connsiteY3" fmla="*/ 4246182 h 4246182"/>
              <a:gd name="connsiteX4" fmla="*/ 0 w 11956517"/>
              <a:gd name="connsiteY4" fmla="*/ 3166186 h 4246182"/>
              <a:gd name="connsiteX5" fmla="*/ 0 w 11956517"/>
              <a:gd name="connsiteY5" fmla="*/ 0 h 4246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4246182">
                <a:moveTo>
                  <a:pt x="0" y="0"/>
                </a:moveTo>
                <a:lnTo>
                  <a:pt x="11956517" y="0"/>
                </a:lnTo>
                <a:lnTo>
                  <a:pt x="11956517" y="4246182"/>
                </a:lnTo>
                <a:lnTo>
                  <a:pt x="1080008" y="4246182"/>
                </a:lnTo>
                <a:cubicBezTo>
                  <a:pt x="483540" y="4246182"/>
                  <a:pt x="0" y="3762654"/>
                  <a:pt x="0" y="316618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08D9194E-3629-24A6-5931-0D668BBAAE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3240" y="4207060"/>
            <a:ext cx="6477509" cy="146203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</a:t>
            </a:r>
            <a:r>
              <a:rPr lang="en-GB" err="1"/>
              <a:t>pullout</a:t>
            </a:r>
            <a:r>
              <a:rPr lang="en-GB"/>
              <a:t> text here</a:t>
            </a: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A98B7F3-2F68-129E-D771-F54460826D4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405917" y="1719287"/>
            <a:ext cx="3947883" cy="3949811"/>
          </a:xfrm>
          <a:custGeom>
            <a:avLst/>
            <a:gdLst>
              <a:gd name="connsiteX0" fmla="*/ 0 w 2834685"/>
              <a:gd name="connsiteY0" fmla="*/ 0 h 2836069"/>
              <a:gd name="connsiteX1" fmla="*/ 2632080 w 2834685"/>
              <a:gd name="connsiteY1" fmla="*/ 0 h 2836069"/>
              <a:gd name="connsiteX2" fmla="*/ 2834685 w 2834685"/>
              <a:gd name="connsiteY2" fmla="*/ 202704 h 2836069"/>
              <a:gd name="connsiteX3" fmla="*/ 2834685 w 2834685"/>
              <a:gd name="connsiteY3" fmla="*/ 2836069 h 2836069"/>
              <a:gd name="connsiteX4" fmla="*/ 201713 w 2834685"/>
              <a:gd name="connsiteY4" fmla="*/ 2836069 h 2836069"/>
              <a:gd name="connsiteX5" fmla="*/ 0 w 2834685"/>
              <a:gd name="connsiteY5" fmla="*/ 2633365 h 2836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4685" h="2836069">
                <a:moveTo>
                  <a:pt x="0" y="0"/>
                </a:moveTo>
                <a:lnTo>
                  <a:pt x="2632080" y="0"/>
                </a:lnTo>
                <a:cubicBezTo>
                  <a:pt x="2743647" y="0"/>
                  <a:pt x="2834685" y="91083"/>
                  <a:pt x="2834685" y="202704"/>
                </a:cubicBezTo>
                <a:lnTo>
                  <a:pt x="2834685" y="2836069"/>
                </a:lnTo>
                <a:lnTo>
                  <a:pt x="201713" y="2836069"/>
                </a:lnTo>
                <a:cubicBezTo>
                  <a:pt x="90146" y="2836069"/>
                  <a:pt x="0" y="2745879"/>
                  <a:pt x="0" y="2633365"/>
                </a:cubicBez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3F35164-050E-28AC-D07F-0E52CBE8CE5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6450" y="1690688"/>
            <a:ext cx="6464300" cy="234894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0DAC1086-AF19-674C-0E40-33CB9A225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E75E811-D51D-9ECD-48D8-A697DD79E1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4059EA4-4ADD-8911-0381-95A679E11C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27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+ Pullout (Blu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pattern&#10;&#10;Description automatically generated with low confidence">
            <a:extLst>
              <a:ext uri="{FF2B5EF4-FFF2-40B4-BE49-F238E27FC236}">
                <a16:creationId xmlns:a16="http://schemas.microsoft.com/office/drawing/2014/main" id="{86D1A9BC-9E4B-0580-A448-B81B90961F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0" b="2374"/>
          <a:stretch/>
        </p:blipFill>
        <p:spPr>
          <a:xfrm>
            <a:off x="0" y="-1"/>
            <a:ext cx="12191999" cy="6858002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223A9213-EBCD-9F0B-A04C-D7ECBB96E6D2}"/>
              </a:ext>
            </a:extLst>
          </p:cNvPr>
          <p:cNvSpPr/>
          <p:nvPr userDrawn="1"/>
        </p:nvSpPr>
        <p:spPr>
          <a:xfrm>
            <a:off x="235484" y="-1"/>
            <a:ext cx="11956517" cy="4246182"/>
          </a:xfrm>
          <a:custGeom>
            <a:avLst/>
            <a:gdLst>
              <a:gd name="connsiteX0" fmla="*/ 0 w 11956517"/>
              <a:gd name="connsiteY0" fmla="*/ 0 h 4246182"/>
              <a:gd name="connsiteX1" fmla="*/ 11956517 w 11956517"/>
              <a:gd name="connsiteY1" fmla="*/ 0 h 4246182"/>
              <a:gd name="connsiteX2" fmla="*/ 11956517 w 11956517"/>
              <a:gd name="connsiteY2" fmla="*/ 4246182 h 4246182"/>
              <a:gd name="connsiteX3" fmla="*/ 1080008 w 11956517"/>
              <a:gd name="connsiteY3" fmla="*/ 4246182 h 4246182"/>
              <a:gd name="connsiteX4" fmla="*/ 0 w 11956517"/>
              <a:gd name="connsiteY4" fmla="*/ 3166186 h 4246182"/>
              <a:gd name="connsiteX5" fmla="*/ 0 w 11956517"/>
              <a:gd name="connsiteY5" fmla="*/ 0 h 4246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4246182">
                <a:moveTo>
                  <a:pt x="0" y="0"/>
                </a:moveTo>
                <a:lnTo>
                  <a:pt x="11956517" y="0"/>
                </a:lnTo>
                <a:lnTo>
                  <a:pt x="11956517" y="4246182"/>
                </a:lnTo>
                <a:lnTo>
                  <a:pt x="1080008" y="4246182"/>
                </a:lnTo>
                <a:cubicBezTo>
                  <a:pt x="483540" y="4246182"/>
                  <a:pt x="0" y="3762654"/>
                  <a:pt x="0" y="316618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5076F8-2BA2-E737-39CC-7B01FD4D64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3240" y="4207060"/>
            <a:ext cx="6477509" cy="146203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</a:t>
            </a:r>
            <a:r>
              <a:rPr lang="en-GB" err="1"/>
              <a:t>pullout</a:t>
            </a:r>
            <a:r>
              <a:rPr lang="en-GB"/>
              <a:t> text here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E5FD3F3-2580-FDE0-A7F0-AAE7EDDED4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405917" y="1719287"/>
            <a:ext cx="3947883" cy="3949811"/>
          </a:xfrm>
          <a:custGeom>
            <a:avLst/>
            <a:gdLst>
              <a:gd name="connsiteX0" fmla="*/ 0 w 2834685"/>
              <a:gd name="connsiteY0" fmla="*/ 0 h 2836069"/>
              <a:gd name="connsiteX1" fmla="*/ 2632080 w 2834685"/>
              <a:gd name="connsiteY1" fmla="*/ 0 h 2836069"/>
              <a:gd name="connsiteX2" fmla="*/ 2834685 w 2834685"/>
              <a:gd name="connsiteY2" fmla="*/ 202704 h 2836069"/>
              <a:gd name="connsiteX3" fmla="*/ 2834685 w 2834685"/>
              <a:gd name="connsiteY3" fmla="*/ 2836069 h 2836069"/>
              <a:gd name="connsiteX4" fmla="*/ 201713 w 2834685"/>
              <a:gd name="connsiteY4" fmla="*/ 2836069 h 2836069"/>
              <a:gd name="connsiteX5" fmla="*/ 0 w 2834685"/>
              <a:gd name="connsiteY5" fmla="*/ 2633365 h 2836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4685" h="2836069">
                <a:moveTo>
                  <a:pt x="0" y="0"/>
                </a:moveTo>
                <a:lnTo>
                  <a:pt x="2632080" y="0"/>
                </a:lnTo>
                <a:cubicBezTo>
                  <a:pt x="2743647" y="0"/>
                  <a:pt x="2834685" y="91083"/>
                  <a:pt x="2834685" y="202704"/>
                </a:cubicBezTo>
                <a:lnTo>
                  <a:pt x="2834685" y="2836069"/>
                </a:lnTo>
                <a:lnTo>
                  <a:pt x="201713" y="2836069"/>
                </a:lnTo>
                <a:cubicBezTo>
                  <a:pt x="90146" y="2836069"/>
                  <a:pt x="0" y="2745879"/>
                  <a:pt x="0" y="2633365"/>
                </a:cubicBez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26D9B95-9A7B-1213-8C82-A39AABA6120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6450" y="1690688"/>
            <a:ext cx="6464300" cy="234894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D42778BF-098E-8E18-9C35-8B93740F5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42FD3D9-7E5B-ED16-16C2-1391A2DBE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15D8665-DC2E-78F0-ED00-9F2E0B6E83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55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+ Pullout (Gree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pattern&#10;&#10;Description automatically generated with low confidence">
            <a:extLst>
              <a:ext uri="{FF2B5EF4-FFF2-40B4-BE49-F238E27FC236}">
                <a16:creationId xmlns:a16="http://schemas.microsoft.com/office/drawing/2014/main" id="{D8DD4134-A5CA-2B48-649C-A2C863A7EE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0" b="2374"/>
          <a:stretch/>
        </p:blipFill>
        <p:spPr>
          <a:xfrm>
            <a:off x="0" y="-1"/>
            <a:ext cx="12191999" cy="6858002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6A236723-1348-8CB4-06AA-BFECC6248311}"/>
              </a:ext>
            </a:extLst>
          </p:cNvPr>
          <p:cNvSpPr/>
          <p:nvPr userDrawn="1"/>
        </p:nvSpPr>
        <p:spPr>
          <a:xfrm>
            <a:off x="235484" y="-1"/>
            <a:ext cx="11956517" cy="4246182"/>
          </a:xfrm>
          <a:custGeom>
            <a:avLst/>
            <a:gdLst>
              <a:gd name="connsiteX0" fmla="*/ 0 w 11956517"/>
              <a:gd name="connsiteY0" fmla="*/ 0 h 4246182"/>
              <a:gd name="connsiteX1" fmla="*/ 11956517 w 11956517"/>
              <a:gd name="connsiteY1" fmla="*/ 0 h 4246182"/>
              <a:gd name="connsiteX2" fmla="*/ 11956517 w 11956517"/>
              <a:gd name="connsiteY2" fmla="*/ 4246182 h 4246182"/>
              <a:gd name="connsiteX3" fmla="*/ 1080008 w 11956517"/>
              <a:gd name="connsiteY3" fmla="*/ 4246182 h 4246182"/>
              <a:gd name="connsiteX4" fmla="*/ 0 w 11956517"/>
              <a:gd name="connsiteY4" fmla="*/ 3166186 h 4246182"/>
              <a:gd name="connsiteX5" fmla="*/ 0 w 11956517"/>
              <a:gd name="connsiteY5" fmla="*/ 0 h 4246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4246182">
                <a:moveTo>
                  <a:pt x="0" y="0"/>
                </a:moveTo>
                <a:lnTo>
                  <a:pt x="11956517" y="0"/>
                </a:lnTo>
                <a:lnTo>
                  <a:pt x="11956517" y="4246182"/>
                </a:lnTo>
                <a:lnTo>
                  <a:pt x="1080008" y="4246182"/>
                </a:lnTo>
                <a:cubicBezTo>
                  <a:pt x="483540" y="4246182"/>
                  <a:pt x="0" y="3762654"/>
                  <a:pt x="0" y="316618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C4CEA29-BF75-F3EC-9835-570D724C45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3240" y="4207060"/>
            <a:ext cx="6477509" cy="146203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</a:t>
            </a:r>
            <a:r>
              <a:rPr lang="en-GB" err="1"/>
              <a:t>pullout</a:t>
            </a:r>
            <a:r>
              <a:rPr lang="en-GB"/>
              <a:t> text here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4A08D46-D7D2-1F6D-062D-A3FBBD6AC5F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405917" y="1719287"/>
            <a:ext cx="3947883" cy="3949811"/>
          </a:xfrm>
          <a:custGeom>
            <a:avLst/>
            <a:gdLst>
              <a:gd name="connsiteX0" fmla="*/ 0 w 2834685"/>
              <a:gd name="connsiteY0" fmla="*/ 0 h 2836069"/>
              <a:gd name="connsiteX1" fmla="*/ 2632080 w 2834685"/>
              <a:gd name="connsiteY1" fmla="*/ 0 h 2836069"/>
              <a:gd name="connsiteX2" fmla="*/ 2834685 w 2834685"/>
              <a:gd name="connsiteY2" fmla="*/ 202704 h 2836069"/>
              <a:gd name="connsiteX3" fmla="*/ 2834685 w 2834685"/>
              <a:gd name="connsiteY3" fmla="*/ 2836069 h 2836069"/>
              <a:gd name="connsiteX4" fmla="*/ 201713 w 2834685"/>
              <a:gd name="connsiteY4" fmla="*/ 2836069 h 2836069"/>
              <a:gd name="connsiteX5" fmla="*/ 0 w 2834685"/>
              <a:gd name="connsiteY5" fmla="*/ 2633365 h 2836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4685" h="2836069">
                <a:moveTo>
                  <a:pt x="0" y="0"/>
                </a:moveTo>
                <a:lnTo>
                  <a:pt x="2632080" y="0"/>
                </a:lnTo>
                <a:cubicBezTo>
                  <a:pt x="2743647" y="0"/>
                  <a:pt x="2834685" y="91083"/>
                  <a:pt x="2834685" y="202704"/>
                </a:cubicBezTo>
                <a:lnTo>
                  <a:pt x="2834685" y="2836069"/>
                </a:lnTo>
                <a:lnTo>
                  <a:pt x="201713" y="2836069"/>
                </a:lnTo>
                <a:cubicBezTo>
                  <a:pt x="90146" y="2836069"/>
                  <a:pt x="0" y="2745879"/>
                  <a:pt x="0" y="2633365"/>
                </a:cubicBez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183DBBF-96B0-FDBF-F5C8-CE223C4741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6450" y="1690688"/>
            <a:ext cx="6464300" cy="234894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8151CFB-B7A4-D044-95E0-5FCA7BF27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1A988C-0F2C-4400-6B55-0910BC30A5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8AF9BED-4A83-BF01-4F62-32337EBCE7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47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tyle 4 (Grey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DF11E50-6FF0-0ED5-B073-CD378EEA83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7746" y="3075397"/>
            <a:ext cx="6666053" cy="674975"/>
          </a:xfrm>
        </p:spPr>
        <p:txBody>
          <a:bodyPr>
            <a:noAutofit/>
          </a:bodyPr>
          <a:lstStyle>
            <a:lvl1pPr marL="0" indent="0" algn="l"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title here</a:t>
            </a:r>
            <a:endParaRPr lang="en-U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66A40E1-7264-52D7-FD71-8E240E6C2C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7746" y="3770586"/>
            <a:ext cx="6666053" cy="674975"/>
          </a:xfrm>
        </p:spPr>
        <p:txBody>
          <a:bodyPr>
            <a:normAutofit/>
          </a:bodyPr>
          <a:lstStyle>
            <a:lvl1pPr marL="0" indent="0" algn="l">
              <a:buNone/>
              <a:defRPr sz="2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subtitle</a:t>
            </a:r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8BB4C015-9961-0968-F9B2-3CDA4A0DD9BF}"/>
              </a:ext>
            </a:extLst>
          </p:cNvPr>
          <p:cNvSpPr/>
          <p:nvPr userDrawn="1"/>
        </p:nvSpPr>
        <p:spPr>
          <a:xfrm>
            <a:off x="1565338" y="3428106"/>
            <a:ext cx="1351295" cy="3429893"/>
          </a:xfrm>
          <a:custGeom>
            <a:avLst/>
            <a:gdLst>
              <a:gd name="connsiteX0" fmla="*/ 1351295 w 1351295"/>
              <a:gd name="connsiteY0" fmla="*/ 893 h 3429893"/>
              <a:gd name="connsiteX1" fmla="*/ 649764 w 1351295"/>
              <a:gd name="connsiteY1" fmla="*/ 741164 h 3429893"/>
              <a:gd name="connsiteX2" fmla="*/ 649764 w 1351295"/>
              <a:gd name="connsiteY2" fmla="*/ 3429893 h 3429893"/>
              <a:gd name="connsiteX3" fmla="*/ 0 w 1351295"/>
              <a:gd name="connsiteY3" fmla="*/ 3429893 h 3429893"/>
              <a:gd name="connsiteX4" fmla="*/ 0 w 1351295"/>
              <a:gd name="connsiteY4" fmla="*/ 742950 h 3429893"/>
              <a:gd name="connsiteX5" fmla="*/ 700638 w 1351295"/>
              <a:gd name="connsiteY5" fmla="*/ 0 h 3429893"/>
              <a:gd name="connsiteX6" fmla="*/ 1351295 w 1351295"/>
              <a:gd name="connsiteY6" fmla="*/ 893 h 342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1295" h="3429893">
                <a:moveTo>
                  <a:pt x="1351295" y="893"/>
                </a:moveTo>
                <a:cubicBezTo>
                  <a:pt x="954118" y="893"/>
                  <a:pt x="649764" y="357188"/>
                  <a:pt x="649764" y="741164"/>
                </a:cubicBezTo>
                <a:lnTo>
                  <a:pt x="649764" y="3429893"/>
                </a:lnTo>
                <a:lnTo>
                  <a:pt x="0" y="3429893"/>
                </a:lnTo>
                <a:lnTo>
                  <a:pt x="0" y="742950"/>
                </a:lnTo>
                <a:cubicBezTo>
                  <a:pt x="0" y="342007"/>
                  <a:pt x="308816" y="5358"/>
                  <a:pt x="700638" y="0"/>
                </a:cubicBezTo>
                <a:lnTo>
                  <a:pt x="1351295" y="893"/>
                </a:lnTo>
              </a:path>
            </a:pathLst>
          </a:custGeom>
          <a:solidFill>
            <a:schemeClr val="tx2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39317C00-883E-8CF6-B965-078A9FB7091B}"/>
              </a:ext>
            </a:extLst>
          </p:cNvPr>
          <p:cNvSpPr/>
          <p:nvPr userDrawn="1"/>
        </p:nvSpPr>
        <p:spPr>
          <a:xfrm>
            <a:off x="1563553" y="-892"/>
            <a:ext cx="1351294" cy="3429892"/>
          </a:xfrm>
          <a:custGeom>
            <a:avLst/>
            <a:gdLst>
              <a:gd name="connsiteX0" fmla="*/ 1351295 w 1351294"/>
              <a:gd name="connsiteY0" fmla="*/ 3429000 h 3429892"/>
              <a:gd name="connsiteX1" fmla="*/ 649764 w 1351294"/>
              <a:gd name="connsiteY1" fmla="*/ 2688729 h 3429892"/>
              <a:gd name="connsiteX2" fmla="*/ 649764 w 1351294"/>
              <a:gd name="connsiteY2" fmla="*/ 0 h 3429892"/>
              <a:gd name="connsiteX3" fmla="*/ 0 w 1351294"/>
              <a:gd name="connsiteY3" fmla="*/ 0 h 3429892"/>
              <a:gd name="connsiteX4" fmla="*/ 0 w 1351294"/>
              <a:gd name="connsiteY4" fmla="*/ 2686943 h 3429892"/>
              <a:gd name="connsiteX5" fmla="*/ 701531 w 1351294"/>
              <a:gd name="connsiteY5" fmla="*/ 3429893 h 3429892"/>
              <a:gd name="connsiteX6" fmla="*/ 1351295 w 1351294"/>
              <a:gd name="connsiteY6" fmla="*/ 3429000 h 342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1294" h="3429892">
                <a:moveTo>
                  <a:pt x="1351295" y="3429000"/>
                </a:moveTo>
                <a:cubicBezTo>
                  <a:pt x="954118" y="3429000"/>
                  <a:pt x="649764" y="3072706"/>
                  <a:pt x="649764" y="2688729"/>
                </a:cubicBezTo>
                <a:lnTo>
                  <a:pt x="649764" y="0"/>
                </a:lnTo>
                <a:lnTo>
                  <a:pt x="0" y="0"/>
                </a:lnTo>
                <a:lnTo>
                  <a:pt x="0" y="2686943"/>
                </a:lnTo>
                <a:cubicBezTo>
                  <a:pt x="0" y="3087886"/>
                  <a:pt x="309709" y="3424535"/>
                  <a:pt x="701531" y="3429893"/>
                </a:cubicBezTo>
                <a:lnTo>
                  <a:pt x="1351295" y="3429000"/>
                </a:lnTo>
              </a:path>
            </a:pathLst>
          </a:custGeom>
          <a:solidFill>
            <a:srgbClr val="C0C1C2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2D814CC1-92BE-7E8B-44B7-22BA961616C9}"/>
              </a:ext>
            </a:extLst>
          </p:cNvPr>
          <p:cNvSpPr/>
          <p:nvPr userDrawn="1"/>
        </p:nvSpPr>
        <p:spPr>
          <a:xfrm>
            <a:off x="2211532" y="-892"/>
            <a:ext cx="1351294" cy="3429892"/>
          </a:xfrm>
          <a:custGeom>
            <a:avLst/>
            <a:gdLst>
              <a:gd name="connsiteX0" fmla="*/ 1351295 w 1351294"/>
              <a:gd name="connsiteY0" fmla="*/ 3429000 h 3429892"/>
              <a:gd name="connsiteX1" fmla="*/ 649764 w 1351294"/>
              <a:gd name="connsiteY1" fmla="*/ 2688729 h 3429892"/>
              <a:gd name="connsiteX2" fmla="*/ 649764 w 1351294"/>
              <a:gd name="connsiteY2" fmla="*/ 0 h 3429892"/>
              <a:gd name="connsiteX3" fmla="*/ 0 w 1351294"/>
              <a:gd name="connsiteY3" fmla="*/ 0 h 3429892"/>
              <a:gd name="connsiteX4" fmla="*/ 0 w 1351294"/>
              <a:gd name="connsiteY4" fmla="*/ 2686943 h 3429892"/>
              <a:gd name="connsiteX5" fmla="*/ 701531 w 1351294"/>
              <a:gd name="connsiteY5" fmla="*/ 3429893 h 3429892"/>
              <a:gd name="connsiteX6" fmla="*/ 1351295 w 1351294"/>
              <a:gd name="connsiteY6" fmla="*/ 3429000 h 342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1294" h="3429892">
                <a:moveTo>
                  <a:pt x="1351295" y="3429000"/>
                </a:moveTo>
                <a:cubicBezTo>
                  <a:pt x="954118" y="3429000"/>
                  <a:pt x="649764" y="3072706"/>
                  <a:pt x="649764" y="2688729"/>
                </a:cubicBezTo>
                <a:lnTo>
                  <a:pt x="649764" y="0"/>
                </a:lnTo>
                <a:lnTo>
                  <a:pt x="0" y="0"/>
                </a:lnTo>
                <a:lnTo>
                  <a:pt x="0" y="2686943"/>
                </a:lnTo>
                <a:cubicBezTo>
                  <a:pt x="0" y="3087886"/>
                  <a:pt x="309709" y="3424535"/>
                  <a:pt x="701531" y="3429893"/>
                </a:cubicBezTo>
                <a:lnTo>
                  <a:pt x="1351295" y="3429000"/>
                </a:lnTo>
              </a:path>
            </a:pathLst>
          </a:custGeom>
          <a:solidFill>
            <a:schemeClr val="bg1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9412D105-BC64-AA1E-5A3F-949A466DA00A}"/>
              </a:ext>
            </a:extLst>
          </p:cNvPr>
          <p:cNvSpPr/>
          <p:nvPr userDrawn="1"/>
        </p:nvSpPr>
        <p:spPr>
          <a:xfrm>
            <a:off x="2211532" y="3428106"/>
            <a:ext cx="1351294" cy="3429893"/>
          </a:xfrm>
          <a:custGeom>
            <a:avLst/>
            <a:gdLst>
              <a:gd name="connsiteX0" fmla="*/ 1351295 w 1351294"/>
              <a:gd name="connsiteY0" fmla="*/ 893 h 3429893"/>
              <a:gd name="connsiteX1" fmla="*/ 649764 w 1351294"/>
              <a:gd name="connsiteY1" fmla="*/ 741164 h 3429893"/>
              <a:gd name="connsiteX2" fmla="*/ 649764 w 1351294"/>
              <a:gd name="connsiteY2" fmla="*/ 3429893 h 3429893"/>
              <a:gd name="connsiteX3" fmla="*/ 0 w 1351294"/>
              <a:gd name="connsiteY3" fmla="*/ 3429893 h 3429893"/>
              <a:gd name="connsiteX4" fmla="*/ 0 w 1351294"/>
              <a:gd name="connsiteY4" fmla="*/ 742950 h 3429893"/>
              <a:gd name="connsiteX5" fmla="*/ 701531 w 1351294"/>
              <a:gd name="connsiteY5" fmla="*/ 0 h 3429893"/>
              <a:gd name="connsiteX6" fmla="*/ 1351295 w 1351294"/>
              <a:gd name="connsiteY6" fmla="*/ 893 h 342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1294" h="3429893">
                <a:moveTo>
                  <a:pt x="1351295" y="893"/>
                </a:moveTo>
                <a:cubicBezTo>
                  <a:pt x="955010" y="893"/>
                  <a:pt x="649764" y="357188"/>
                  <a:pt x="649764" y="741164"/>
                </a:cubicBezTo>
                <a:lnTo>
                  <a:pt x="649764" y="3429893"/>
                </a:lnTo>
                <a:lnTo>
                  <a:pt x="0" y="3429893"/>
                </a:lnTo>
                <a:lnTo>
                  <a:pt x="0" y="742950"/>
                </a:lnTo>
                <a:cubicBezTo>
                  <a:pt x="0" y="342007"/>
                  <a:pt x="308816" y="5358"/>
                  <a:pt x="701531" y="0"/>
                </a:cubicBezTo>
                <a:lnTo>
                  <a:pt x="1351295" y="893"/>
                </a:lnTo>
              </a:path>
            </a:pathLst>
          </a:custGeom>
          <a:solidFill>
            <a:srgbClr val="C0C1C2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65AB7D0E-ECF2-868F-A58A-9AE7F8FF2F6B}"/>
              </a:ext>
            </a:extLst>
          </p:cNvPr>
          <p:cNvSpPr/>
          <p:nvPr userDrawn="1"/>
        </p:nvSpPr>
        <p:spPr>
          <a:xfrm>
            <a:off x="2851478" y="3428106"/>
            <a:ext cx="1317378" cy="3429893"/>
          </a:xfrm>
          <a:custGeom>
            <a:avLst/>
            <a:gdLst>
              <a:gd name="connsiteX0" fmla="*/ 0 w 1317378"/>
              <a:gd name="connsiteY0" fmla="*/ 3429893 h 3429893"/>
              <a:gd name="connsiteX1" fmla="*/ 0 w 1317378"/>
              <a:gd name="connsiteY1" fmla="*/ 3429893 h 3429893"/>
              <a:gd name="connsiteX2" fmla="*/ 10711 w 1317378"/>
              <a:gd name="connsiteY2" fmla="*/ 3429893 h 3429893"/>
              <a:gd name="connsiteX3" fmla="*/ 10711 w 1317378"/>
              <a:gd name="connsiteY3" fmla="*/ 741164 h 3429893"/>
              <a:gd name="connsiteX4" fmla="*/ 597105 w 1317378"/>
              <a:gd name="connsiteY4" fmla="*/ 10716 h 3429893"/>
              <a:gd name="connsiteX5" fmla="*/ 624773 w 1317378"/>
              <a:gd name="connsiteY5" fmla="*/ 6251 h 3429893"/>
              <a:gd name="connsiteX6" fmla="*/ 678325 w 1317378"/>
              <a:gd name="connsiteY6" fmla="*/ 893 h 3429893"/>
              <a:gd name="connsiteX7" fmla="*/ 678325 w 1317378"/>
              <a:gd name="connsiteY7" fmla="*/ 893 h 3429893"/>
              <a:gd name="connsiteX8" fmla="*/ 701531 w 1317378"/>
              <a:gd name="connsiteY8" fmla="*/ 0 h 3429893"/>
              <a:gd name="connsiteX9" fmla="*/ 1317379 w 1317378"/>
              <a:gd name="connsiteY9" fmla="*/ 0 h 3429893"/>
              <a:gd name="connsiteX10" fmla="*/ 1317379 w 1317378"/>
              <a:gd name="connsiteY10" fmla="*/ 893 h 3429893"/>
              <a:gd name="connsiteX11" fmla="*/ 650656 w 1317378"/>
              <a:gd name="connsiteY11" fmla="*/ 740271 h 3429893"/>
              <a:gd name="connsiteX12" fmla="*/ 650656 w 1317378"/>
              <a:gd name="connsiteY12" fmla="*/ 3429893 h 3429893"/>
              <a:gd name="connsiteX13" fmla="*/ 0 w 1317378"/>
              <a:gd name="connsiteY13" fmla="*/ 3429893 h 342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17378" h="3429893">
                <a:moveTo>
                  <a:pt x="0" y="3429893"/>
                </a:moveTo>
                <a:lnTo>
                  <a:pt x="0" y="3429893"/>
                </a:lnTo>
                <a:lnTo>
                  <a:pt x="10711" y="3429893"/>
                </a:lnTo>
                <a:lnTo>
                  <a:pt x="10711" y="741164"/>
                </a:lnTo>
                <a:cubicBezTo>
                  <a:pt x="10711" y="394692"/>
                  <a:pt x="257942" y="71438"/>
                  <a:pt x="597105" y="10716"/>
                </a:cubicBezTo>
                <a:lnTo>
                  <a:pt x="624773" y="6251"/>
                </a:lnTo>
                <a:cubicBezTo>
                  <a:pt x="642624" y="3572"/>
                  <a:pt x="660474" y="1786"/>
                  <a:pt x="678325" y="893"/>
                </a:cubicBezTo>
                <a:lnTo>
                  <a:pt x="678325" y="893"/>
                </a:lnTo>
                <a:cubicBezTo>
                  <a:pt x="686358" y="893"/>
                  <a:pt x="694391" y="0"/>
                  <a:pt x="701531" y="0"/>
                </a:cubicBezTo>
                <a:lnTo>
                  <a:pt x="1317379" y="0"/>
                </a:lnTo>
                <a:lnTo>
                  <a:pt x="1317379" y="893"/>
                </a:lnTo>
                <a:cubicBezTo>
                  <a:pt x="937160" y="20538"/>
                  <a:pt x="650656" y="367903"/>
                  <a:pt x="650656" y="740271"/>
                </a:cubicBezTo>
                <a:lnTo>
                  <a:pt x="650656" y="3429893"/>
                </a:lnTo>
                <a:lnTo>
                  <a:pt x="0" y="3429893"/>
                </a:lnTo>
              </a:path>
            </a:pathLst>
          </a:custGeom>
          <a:solidFill>
            <a:schemeClr val="bg1"/>
          </a:solidFill>
          <a:ln w="89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70699964-5A40-463D-5836-567590356C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7746" y="5638309"/>
            <a:ext cx="6666053" cy="377970"/>
          </a:xfrm>
        </p:spPr>
        <p:txBody>
          <a:bodyPr anchor="b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Presented by XXX on XXX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D3500D-FFF4-AF82-BD5C-037498735FE0}"/>
              </a:ext>
            </a:extLst>
          </p:cNvPr>
          <p:cNvSpPr txBox="1"/>
          <p:nvPr userDrawn="1"/>
        </p:nvSpPr>
        <p:spPr>
          <a:xfrm>
            <a:off x="4687746" y="6522483"/>
            <a:ext cx="2949472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80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Copyright © 2023 Financial Planning Standards Board Ltd.</a:t>
            </a:r>
            <a:r>
              <a:rPr lang="en-AU" sz="800">
                <a:solidFill>
                  <a:schemeClr val="tx1"/>
                </a:solidFill>
                <a:effectLst/>
                <a:latin typeface="+mn-lt"/>
              </a:rPr>
              <a:t> </a:t>
            </a:r>
            <a:endParaRPr lang="en-US" sz="8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78FC626-BD6D-9A90-51B4-C56180D142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743542" y="1835714"/>
            <a:ext cx="4937930" cy="62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71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+ Pullout (Orang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pattern&#10;&#10;Description automatically generated with low confidence">
            <a:extLst>
              <a:ext uri="{FF2B5EF4-FFF2-40B4-BE49-F238E27FC236}">
                <a16:creationId xmlns:a16="http://schemas.microsoft.com/office/drawing/2014/main" id="{D887044B-C3B3-8425-84EA-47EB325400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0" b="2374"/>
          <a:stretch/>
        </p:blipFill>
        <p:spPr>
          <a:xfrm>
            <a:off x="0" y="-1"/>
            <a:ext cx="12191999" cy="6858002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F81753C8-B4C7-9B46-4C7A-61719111D2E3}"/>
              </a:ext>
            </a:extLst>
          </p:cNvPr>
          <p:cNvSpPr/>
          <p:nvPr userDrawn="1"/>
        </p:nvSpPr>
        <p:spPr>
          <a:xfrm>
            <a:off x="235484" y="-1"/>
            <a:ext cx="11956517" cy="4246182"/>
          </a:xfrm>
          <a:custGeom>
            <a:avLst/>
            <a:gdLst>
              <a:gd name="connsiteX0" fmla="*/ 0 w 11956517"/>
              <a:gd name="connsiteY0" fmla="*/ 0 h 4246182"/>
              <a:gd name="connsiteX1" fmla="*/ 11956517 w 11956517"/>
              <a:gd name="connsiteY1" fmla="*/ 0 h 4246182"/>
              <a:gd name="connsiteX2" fmla="*/ 11956517 w 11956517"/>
              <a:gd name="connsiteY2" fmla="*/ 4246182 h 4246182"/>
              <a:gd name="connsiteX3" fmla="*/ 1080008 w 11956517"/>
              <a:gd name="connsiteY3" fmla="*/ 4246182 h 4246182"/>
              <a:gd name="connsiteX4" fmla="*/ 0 w 11956517"/>
              <a:gd name="connsiteY4" fmla="*/ 3166186 h 4246182"/>
              <a:gd name="connsiteX5" fmla="*/ 0 w 11956517"/>
              <a:gd name="connsiteY5" fmla="*/ 0 h 4246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4246182">
                <a:moveTo>
                  <a:pt x="0" y="0"/>
                </a:moveTo>
                <a:lnTo>
                  <a:pt x="11956517" y="0"/>
                </a:lnTo>
                <a:lnTo>
                  <a:pt x="11956517" y="4246182"/>
                </a:lnTo>
                <a:lnTo>
                  <a:pt x="1080008" y="4246182"/>
                </a:lnTo>
                <a:cubicBezTo>
                  <a:pt x="483540" y="4246182"/>
                  <a:pt x="0" y="3762654"/>
                  <a:pt x="0" y="316618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C57A8D45-270E-3B25-D4C4-345D93D35F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3240" y="4207060"/>
            <a:ext cx="6477509" cy="146203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</a:t>
            </a:r>
            <a:r>
              <a:rPr lang="en-GB" err="1"/>
              <a:t>pullout</a:t>
            </a:r>
            <a:r>
              <a:rPr lang="en-GB"/>
              <a:t> text here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F5C8046-7C1B-680D-0FB2-12E1B47E8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405917" y="1719287"/>
            <a:ext cx="3947883" cy="3949811"/>
          </a:xfrm>
          <a:custGeom>
            <a:avLst/>
            <a:gdLst>
              <a:gd name="connsiteX0" fmla="*/ 0 w 2834685"/>
              <a:gd name="connsiteY0" fmla="*/ 0 h 2836069"/>
              <a:gd name="connsiteX1" fmla="*/ 2632080 w 2834685"/>
              <a:gd name="connsiteY1" fmla="*/ 0 h 2836069"/>
              <a:gd name="connsiteX2" fmla="*/ 2834685 w 2834685"/>
              <a:gd name="connsiteY2" fmla="*/ 202704 h 2836069"/>
              <a:gd name="connsiteX3" fmla="*/ 2834685 w 2834685"/>
              <a:gd name="connsiteY3" fmla="*/ 2836069 h 2836069"/>
              <a:gd name="connsiteX4" fmla="*/ 201713 w 2834685"/>
              <a:gd name="connsiteY4" fmla="*/ 2836069 h 2836069"/>
              <a:gd name="connsiteX5" fmla="*/ 0 w 2834685"/>
              <a:gd name="connsiteY5" fmla="*/ 2633365 h 2836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4685" h="2836069">
                <a:moveTo>
                  <a:pt x="0" y="0"/>
                </a:moveTo>
                <a:lnTo>
                  <a:pt x="2632080" y="0"/>
                </a:lnTo>
                <a:cubicBezTo>
                  <a:pt x="2743647" y="0"/>
                  <a:pt x="2834685" y="91083"/>
                  <a:pt x="2834685" y="202704"/>
                </a:cubicBezTo>
                <a:lnTo>
                  <a:pt x="2834685" y="2836069"/>
                </a:lnTo>
                <a:lnTo>
                  <a:pt x="201713" y="2836069"/>
                </a:lnTo>
                <a:cubicBezTo>
                  <a:pt x="90146" y="2836069"/>
                  <a:pt x="0" y="2745879"/>
                  <a:pt x="0" y="2633365"/>
                </a:cubicBez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2B3D54D-C0FB-A95B-F4FD-43836A4682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6450" y="1690688"/>
            <a:ext cx="6464300" cy="234894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D0AEA1AC-7A7E-7A8D-F03B-5CC8AF100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3832AAC-7C76-B871-A35F-0A368EE01E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EB8C35A-CD15-5A27-43B8-CFBCDC5DF8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161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+ Pullout (Purple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pattern&#10;&#10;Description automatically generated with low confidence">
            <a:extLst>
              <a:ext uri="{FF2B5EF4-FFF2-40B4-BE49-F238E27FC236}">
                <a16:creationId xmlns:a16="http://schemas.microsoft.com/office/drawing/2014/main" id="{79046C04-A1AC-157F-4631-4CB7F4BA6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0" b="2374"/>
          <a:stretch/>
        </p:blipFill>
        <p:spPr>
          <a:xfrm>
            <a:off x="0" y="-1"/>
            <a:ext cx="12191999" cy="6858002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F81753C8-B4C7-9B46-4C7A-61719111D2E3}"/>
              </a:ext>
            </a:extLst>
          </p:cNvPr>
          <p:cNvSpPr/>
          <p:nvPr userDrawn="1"/>
        </p:nvSpPr>
        <p:spPr>
          <a:xfrm>
            <a:off x="235484" y="-1"/>
            <a:ext cx="11956517" cy="4246182"/>
          </a:xfrm>
          <a:custGeom>
            <a:avLst/>
            <a:gdLst>
              <a:gd name="connsiteX0" fmla="*/ 0 w 11956517"/>
              <a:gd name="connsiteY0" fmla="*/ 0 h 4246182"/>
              <a:gd name="connsiteX1" fmla="*/ 11956517 w 11956517"/>
              <a:gd name="connsiteY1" fmla="*/ 0 h 4246182"/>
              <a:gd name="connsiteX2" fmla="*/ 11956517 w 11956517"/>
              <a:gd name="connsiteY2" fmla="*/ 4246182 h 4246182"/>
              <a:gd name="connsiteX3" fmla="*/ 1080008 w 11956517"/>
              <a:gd name="connsiteY3" fmla="*/ 4246182 h 4246182"/>
              <a:gd name="connsiteX4" fmla="*/ 0 w 11956517"/>
              <a:gd name="connsiteY4" fmla="*/ 3166186 h 4246182"/>
              <a:gd name="connsiteX5" fmla="*/ 0 w 11956517"/>
              <a:gd name="connsiteY5" fmla="*/ 0 h 4246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4246182">
                <a:moveTo>
                  <a:pt x="0" y="0"/>
                </a:moveTo>
                <a:lnTo>
                  <a:pt x="11956517" y="0"/>
                </a:lnTo>
                <a:lnTo>
                  <a:pt x="11956517" y="4246182"/>
                </a:lnTo>
                <a:lnTo>
                  <a:pt x="1080008" y="4246182"/>
                </a:lnTo>
                <a:cubicBezTo>
                  <a:pt x="483540" y="4246182"/>
                  <a:pt x="0" y="3762654"/>
                  <a:pt x="0" y="316618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C57A8D45-270E-3B25-D4C4-345D93D35F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3240" y="4207060"/>
            <a:ext cx="6477509" cy="146203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</a:t>
            </a:r>
            <a:r>
              <a:rPr lang="en-GB" err="1"/>
              <a:t>pullout</a:t>
            </a:r>
            <a:r>
              <a:rPr lang="en-GB"/>
              <a:t> text here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F5C8046-7C1B-680D-0FB2-12E1B47E8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405917" y="1719287"/>
            <a:ext cx="3947883" cy="3949811"/>
          </a:xfrm>
          <a:custGeom>
            <a:avLst/>
            <a:gdLst>
              <a:gd name="connsiteX0" fmla="*/ 0 w 2834685"/>
              <a:gd name="connsiteY0" fmla="*/ 0 h 2836069"/>
              <a:gd name="connsiteX1" fmla="*/ 2632080 w 2834685"/>
              <a:gd name="connsiteY1" fmla="*/ 0 h 2836069"/>
              <a:gd name="connsiteX2" fmla="*/ 2834685 w 2834685"/>
              <a:gd name="connsiteY2" fmla="*/ 202704 h 2836069"/>
              <a:gd name="connsiteX3" fmla="*/ 2834685 w 2834685"/>
              <a:gd name="connsiteY3" fmla="*/ 2836069 h 2836069"/>
              <a:gd name="connsiteX4" fmla="*/ 201713 w 2834685"/>
              <a:gd name="connsiteY4" fmla="*/ 2836069 h 2836069"/>
              <a:gd name="connsiteX5" fmla="*/ 0 w 2834685"/>
              <a:gd name="connsiteY5" fmla="*/ 2633365 h 2836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4685" h="2836069">
                <a:moveTo>
                  <a:pt x="0" y="0"/>
                </a:moveTo>
                <a:lnTo>
                  <a:pt x="2632080" y="0"/>
                </a:lnTo>
                <a:cubicBezTo>
                  <a:pt x="2743647" y="0"/>
                  <a:pt x="2834685" y="91083"/>
                  <a:pt x="2834685" y="202704"/>
                </a:cubicBezTo>
                <a:lnTo>
                  <a:pt x="2834685" y="2836069"/>
                </a:lnTo>
                <a:lnTo>
                  <a:pt x="201713" y="2836069"/>
                </a:lnTo>
                <a:cubicBezTo>
                  <a:pt x="90146" y="2836069"/>
                  <a:pt x="0" y="2745879"/>
                  <a:pt x="0" y="2633365"/>
                </a:cubicBez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2B3D54D-C0FB-A95B-F4FD-43836A4682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6450" y="1690688"/>
            <a:ext cx="6464300" cy="234894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D0AEA1AC-7A7E-7A8D-F03B-5CC8AF100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51B0665-99A1-6215-2F5A-508A49B79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4E7E8E0-FEBB-14E3-3245-72C8505B9A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44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Spli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D842E5-C781-5F2E-803B-5842525DEC2F}"/>
              </a:ext>
            </a:extLst>
          </p:cNvPr>
          <p:cNvSpPr/>
          <p:nvPr userDrawn="1"/>
        </p:nvSpPr>
        <p:spPr>
          <a:xfrm>
            <a:off x="7951305" y="-1"/>
            <a:ext cx="42406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CD66AD0-6F95-0485-A923-6975E89552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40696" y="1"/>
            <a:ext cx="3710608" cy="6857999"/>
          </a:xfrm>
          <a:custGeom>
            <a:avLst/>
            <a:gdLst>
              <a:gd name="connsiteX0" fmla="*/ 0 w 3710608"/>
              <a:gd name="connsiteY0" fmla="*/ 0 h 6857999"/>
              <a:gd name="connsiteX1" fmla="*/ 3710608 w 3710608"/>
              <a:gd name="connsiteY1" fmla="*/ 0 h 6857999"/>
              <a:gd name="connsiteX2" fmla="*/ 3710608 w 3710608"/>
              <a:gd name="connsiteY2" fmla="*/ 6857999 h 6857999"/>
              <a:gd name="connsiteX3" fmla="*/ 1080008 w 3710608"/>
              <a:gd name="connsiteY3" fmla="*/ 6857999 h 6857999"/>
              <a:gd name="connsiteX4" fmla="*/ 0 w 3710608"/>
              <a:gd name="connsiteY4" fmla="*/ 5778003 h 6857999"/>
              <a:gd name="connsiteX5" fmla="*/ 0 w 3710608"/>
              <a:gd name="connsiteY5" fmla="*/ 2835797 h 6857999"/>
              <a:gd name="connsiteX6" fmla="*/ 0 w 3710608"/>
              <a:gd name="connsiteY6" fmla="*/ 2611817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0608" h="6857999">
                <a:moveTo>
                  <a:pt x="0" y="0"/>
                </a:moveTo>
                <a:lnTo>
                  <a:pt x="3710608" y="0"/>
                </a:lnTo>
                <a:lnTo>
                  <a:pt x="3710608" y="6857999"/>
                </a:lnTo>
                <a:lnTo>
                  <a:pt x="1080008" y="6857999"/>
                </a:lnTo>
                <a:cubicBezTo>
                  <a:pt x="483540" y="6857999"/>
                  <a:pt x="0" y="6374471"/>
                  <a:pt x="0" y="5778003"/>
                </a:cubicBezTo>
                <a:lnTo>
                  <a:pt x="0" y="2835797"/>
                </a:lnTo>
                <a:lnTo>
                  <a:pt x="0" y="2611817"/>
                </a:ln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B597787-5363-50FF-A3C1-D7ABBB736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2774243" cy="6858001"/>
          </a:xfrm>
        </p:spPr>
        <p:txBody>
          <a:bodyPr anchor="ctr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B134EB0-6665-1118-EE90-3B225CF899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79557" y="657225"/>
            <a:ext cx="2809168" cy="54356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AA8652-0BD0-1840-8004-09992C4EC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5B79F9B-7B84-5D7B-4049-EBAE1B59ED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02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Split Page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D842E5-C781-5F2E-803B-5842525DEC2F}"/>
              </a:ext>
            </a:extLst>
          </p:cNvPr>
          <p:cNvSpPr/>
          <p:nvPr userDrawn="1"/>
        </p:nvSpPr>
        <p:spPr>
          <a:xfrm>
            <a:off x="7951305" y="-1"/>
            <a:ext cx="42406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B597787-5363-50FF-A3C1-D7ABBB736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2774243" cy="6858001"/>
          </a:xfrm>
        </p:spPr>
        <p:txBody>
          <a:bodyPr anchor="ctr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B134EB0-6665-1118-EE90-3B225CF899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79557" y="657225"/>
            <a:ext cx="2809168" cy="54356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E6CC86B-00FB-D2F5-ABCA-43B32CE0A90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40696" y="1"/>
            <a:ext cx="3710608" cy="6857999"/>
          </a:xfrm>
          <a:custGeom>
            <a:avLst/>
            <a:gdLst>
              <a:gd name="connsiteX0" fmla="*/ 0 w 3710608"/>
              <a:gd name="connsiteY0" fmla="*/ 0 h 6857999"/>
              <a:gd name="connsiteX1" fmla="*/ 3710608 w 3710608"/>
              <a:gd name="connsiteY1" fmla="*/ 0 h 6857999"/>
              <a:gd name="connsiteX2" fmla="*/ 3710608 w 3710608"/>
              <a:gd name="connsiteY2" fmla="*/ 6857999 h 6857999"/>
              <a:gd name="connsiteX3" fmla="*/ 1080008 w 3710608"/>
              <a:gd name="connsiteY3" fmla="*/ 6857999 h 6857999"/>
              <a:gd name="connsiteX4" fmla="*/ 0 w 3710608"/>
              <a:gd name="connsiteY4" fmla="*/ 5778003 h 6857999"/>
              <a:gd name="connsiteX5" fmla="*/ 0 w 3710608"/>
              <a:gd name="connsiteY5" fmla="*/ 2835797 h 6857999"/>
              <a:gd name="connsiteX6" fmla="*/ 0 w 3710608"/>
              <a:gd name="connsiteY6" fmla="*/ 2611817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0608" h="6857999">
                <a:moveTo>
                  <a:pt x="0" y="0"/>
                </a:moveTo>
                <a:lnTo>
                  <a:pt x="3710608" y="0"/>
                </a:lnTo>
                <a:lnTo>
                  <a:pt x="3710608" y="6857999"/>
                </a:lnTo>
                <a:lnTo>
                  <a:pt x="1080008" y="6857999"/>
                </a:lnTo>
                <a:cubicBezTo>
                  <a:pt x="483540" y="6857999"/>
                  <a:pt x="0" y="6374471"/>
                  <a:pt x="0" y="5778003"/>
                </a:cubicBezTo>
                <a:lnTo>
                  <a:pt x="0" y="2835797"/>
                </a:lnTo>
                <a:lnTo>
                  <a:pt x="0" y="2611817"/>
                </a:ln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F29B26-07A2-FFEC-732B-8B2C8F932C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225BA22-0C94-EF43-920F-AFFA152CCF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93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Split Page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white pattern&#10;&#10;Description automatically generated with low confidence">
            <a:extLst>
              <a:ext uri="{FF2B5EF4-FFF2-40B4-BE49-F238E27FC236}">
                <a16:creationId xmlns:a16="http://schemas.microsoft.com/office/drawing/2014/main" id="{7A65F39C-8C14-3F26-37D6-1E5A5D6D6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7" t="18060" b="2374"/>
          <a:stretch/>
        </p:blipFill>
        <p:spPr>
          <a:xfrm>
            <a:off x="7951303" y="-1"/>
            <a:ext cx="4240696" cy="68580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D842E5-C781-5F2E-803B-5842525DEC2F}"/>
              </a:ext>
            </a:extLst>
          </p:cNvPr>
          <p:cNvSpPr/>
          <p:nvPr userDrawn="1"/>
        </p:nvSpPr>
        <p:spPr>
          <a:xfrm>
            <a:off x="7951305" y="-1"/>
            <a:ext cx="424069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B597787-5363-50FF-A3C1-D7ABBB736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2774243" cy="6858001"/>
          </a:xfrm>
        </p:spPr>
        <p:txBody>
          <a:bodyPr anchor="ctr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B134EB0-6665-1118-EE90-3B225CF899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79557" y="657225"/>
            <a:ext cx="2809168" cy="54356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E6CC86B-00FB-D2F5-ABCA-43B32CE0A90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40696" y="1"/>
            <a:ext cx="3710608" cy="6857999"/>
          </a:xfrm>
          <a:custGeom>
            <a:avLst/>
            <a:gdLst>
              <a:gd name="connsiteX0" fmla="*/ 0 w 3710608"/>
              <a:gd name="connsiteY0" fmla="*/ 0 h 6857999"/>
              <a:gd name="connsiteX1" fmla="*/ 3710608 w 3710608"/>
              <a:gd name="connsiteY1" fmla="*/ 0 h 6857999"/>
              <a:gd name="connsiteX2" fmla="*/ 3710608 w 3710608"/>
              <a:gd name="connsiteY2" fmla="*/ 6857999 h 6857999"/>
              <a:gd name="connsiteX3" fmla="*/ 1080008 w 3710608"/>
              <a:gd name="connsiteY3" fmla="*/ 6857999 h 6857999"/>
              <a:gd name="connsiteX4" fmla="*/ 0 w 3710608"/>
              <a:gd name="connsiteY4" fmla="*/ 5778003 h 6857999"/>
              <a:gd name="connsiteX5" fmla="*/ 0 w 3710608"/>
              <a:gd name="connsiteY5" fmla="*/ 2835797 h 6857999"/>
              <a:gd name="connsiteX6" fmla="*/ 0 w 3710608"/>
              <a:gd name="connsiteY6" fmla="*/ 2611817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0608" h="6857999">
                <a:moveTo>
                  <a:pt x="0" y="0"/>
                </a:moveTo>
                <a:lnTo>
                  <a:pt x="3710608" y="0"/>
                </a:lnTo>
                <a:lnTo>
                  <a:pt x="3710608" y="6857999"/>
                </a:lnTo>
                <a:lnTo>
                  <a:pt x="1080008" y="6857999"/>
                </a:lnTo>
                <a:cubicBezTo>
                  <a:pt x="483540" y="6857999"/>
                  <a:pt x="0" y="6374471"/>
                  <a:pt x="0" y="5778003"/>
                </a:cubicBezTo>
                <a:lnTo>
                  <a:pt x="0" y="2835797"/>
                </a:lnTo>
                <a:lnTo>
                  <a:pt x="0" y="2611817"/>
                </a:ln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2B67F4E-F39B-C469-F0FC-A59AD24F3C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CAC6A8E-FCDE-E8DE-6820-DC6FDF3496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202" y="6370788"/>
            <a:ext cx="1633026" cy="3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41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Split Page (Oran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D842E5-C781-5F2E-803B-5842525DEC2F}"/>
              </a:ext>
            </a:extLst>
          </p:cNvPr>
          <p:cNvSpPr/>
          <p:nvPr userDrawn="1"/>
        </p:nvSpPr>
        <p:spPr>
          <a:xfrm>
            <a:off x="7951305" y="-1"/>
            <a:ext cx="424069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B597787-5363-50FF-A3C1-D7ABBB736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2774243" cy="6858001"/>
          </a:xfrm>
        </p:spPr>
        <p:txBody>
          <a:bodyPr anchor="ctr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B134EB0-6665-1118-EE90-3B225CF899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79557" y="657225"/>
            <a:ext cx="2809168" cy="54356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EAFAA56-3FA3-BCC4-FB8B-43CEC9AEDB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40696" y="1"/>
            <a:ext cx="3710608" cy="6857999"/>
          </a:xfrm>
          <a:custGeom>
            <a:avLst/>
            <a:gdLst>
              <a:gd name="connsiteX0" fmla="*/ 0 w 3710608"/>
              <a:gd name="connsiteY0" fmla="*/ 0 h 6857999"/>
              <a:gd name="connsiteX1" fmla="*/ 3710608 w 3710608"/>
              <a:gd name="connsiteY1" fmla="*/ 0 h 6857999"/>
              <a:gd name="connsiteX2" fmla="*/ 3710608 w 3710608"/>
              <a:gd name="connsiteY2" fmla="*/ 6857999 h 6857999"/>
              <a:gd name="connsiteX3" fmla="*/ 1080008 w 3710608"/>
              <a:gd name="connsiteY3" fmla="*/ 6857999 h 6857999"/>
              <a:gd name="connsiteX4" fmla="*/ 0 w 3710608"/>
              <a:gd name="connsiteY4" fmla="*/ 5778003 h 6857999"/>
              <a:gd name="connsiteX5" fmla="*/ 0 w 3710608"/>
              <a:gd name="connsiteY5" fmla="*/ 2835797 h 6857999"/>
              <a:gd name="connsiteX6" fmla="*/ 0 w 3710608"/>
              <a:gd name="connsiteY6" fmla="*/ 2611817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0608" h="6857999">
                <a:moveTo>
                  <a:pt x="0" y="0"/>
                </a:moveTo>
                <a:lnTo>
                  <a:pt x="3710608" y="0"/>
                </a:lnTo>
                <a:lnTo>
                  <a:pt x="3710608" y="6857999"/>
                </a:lnTo>
                <a:lnTo>
                  <a:pt x="1080008" y="6857999"/>
                </a:lnTo>
                <a:cubicBezTo>
                  <a:pt x="483540" y="6857999"/>
                  <a:pt x="0" y="6374471"/>
                  <a:pt x="0" y="5778003"/>
                </a:cubicBezTo>
                <a:lnTo>
                  <a:pt x="0" y="2835797"/>
                </a:lnTo>
                <a:lnTo>
                  <a:pt x="0" y="2611817"/>
                </a:ln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AAF83F8-CED5-B452-161B-6A971654E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0F7B3F1-4C8C-0A2B-7AD8-78C40A6426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57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Split Page (Pur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D842E5-C781-5F2E-803B-5842525DEC2F}"/>
              </a:ext>
            </a:extLst>
          </p:cNvPr>
          <p:cNvSpPr/>
          <p:nvPr userDrawn="1"/>
        </p:nvSpPr>
        <p:spPr>
          <a:xfrm>
            <a:off x="7951305" y="-1"/>
            <a:ext cx="4240696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B597787-5363-50FF-A3C1-D7ABBB736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2774243" cy="6858001"/>
          </a:xfrm>
        </p:spPr>
        <p:txBody>
          <a:bodyPr anchor="ctr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B134EB0-6665-1118-EE90-3B225CF899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79557" y="657225"/>
            <a:ext cx="2809168" cy="54356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28D8CF5-7AD6-2945-4699-D943BA32757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40696" y="1"/>
            <a:ext cx="3710608" cy="6857999"/>
          </a:xfrm>
          <a:custGeom>
            <a:avLst/>
            <a:gdLst>
              <a:gd name="connsiteX0" fmla="*/ 0 w 3710608"/>
              <a:gd name="connsiteY0" fmla="*/ 0 h 6857999"/>
              <a:gd name="connsiteX1" fmla="*/ 3710608 w 3710608"/>
              <a:gd name="connsiteY1" fmla="*/ 0 h 6857999"/>
              <a:gd name="connsiteX2" fmla="*/ 3710608 w 3710608"/>
              <a:gd name="connsiteY2" fmla="*/ 6857999 h 6857999"/>
              <a:gd name="connsiteX3" fmla="*/ 1080008 w 3710608"/>
              <a:gd name="connsiteY3" fmla="*/ 6857999 h 6857999"/>
              <a:gd name="connsiteX4" fmla="*/ 0 w 3710608"/>
              <a:gd name="connsiteY4" fmla="*/ 5778003 h 6857999"/>
              <a:gd name="connsiteX5" fmla="*/ 0 w 3710608"/>
              <a:gd name="connsiteY5" fmla="*/ 2835797 h 6857999"/>
              <a:gd name="connsiteX6" fmla="*/ 0 w 3710608"/>
              <a:gd name="connsiteY6" fmla="*/ 2611817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0608" h="6857999">
                <a:moveTo>
                  <a:pt x="0" y="0"/>
                </a:moveTo>
                <a:lnTo>
                  <a:pt x="3710608" y="0"/>
                </a:lnTo>
                <a:lnTo>
                  <a:pt x="3710608" y="6857999"/>
                </a:lnTo>
                <a:lnTo>
                  <a:pt x="1080008" y="6857999"/>
                </a:lnTo>
                <a:cubicBezTo>
                  <a:pt x="483540" y="6857999"/>
                  <a:pt x="0" y="6374471"/>
                  <a:pt x="0" y="5778003"/>
                </a:cubicBezTo>
                <a:lnTo>
                  <a:pt x="0" y="2835797"/>
                </a:lnTo>
                <a:lnTo>
                  <a:pt x="0" y="2611817"/>
                </a:ln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CBDC9B-EF94-360B-41EC-71522537B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CAC02CF-6F97-4E8B-3B1A-C4DFC2BB6A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39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 pullou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2C168043-7B03-2472-EA81-4B07D9F30638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C43A3D-42D6-4D7A-A176-160CFA033D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33950" y="1464359"/>
            <a:ext cx="2324100" cy="2324100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914400 h 914400"/>
              <a:gd name="connsiteX3" fmla="*/ 0 w 914400"/>
              <a:gd name="connsiteY3" fmla="*/ 457200 h 914400"/>
              <a:gd name="connsiteX4" fmla="*/ 457200 w 914400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914400">
                <a:moveTo>
                  <a:pt x="457200" y="0"/>
                </a:moveTo>
                <a:cubicBezTo>
                  <a:pt x="709705" y="0"/>
                  <a:pt x="914400" y="204695"/>
                  <a:pt x="914400" y="457200"/>
                </a:cubicBezTo>
                <a:cubicBezTo>
                  <a:pt x="914400" y="709705"/>
                  <a:pt x="709705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26D3E94-9746-4F33-BBDB-AD793167820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15300" y="1464359"/>
            <a:ext cx="2324100" cy="2324100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914400 h 914400"/>
              <a:gd name="connsiteX3" fmla="*/ 0 w 914400"/>
              <a:gd name="connsiteY3" fmla="*/ 457200 h 914400"/>
              <a:gd name="connsiteX4" fmla="*/ 457200 w 914400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914400">
                <a:moveTo>
                  <a:pt x="457200" y="0"/>
                </a:moveTo>
                <a:cubicBezTo>
                  <a:pt x="709705" y="0"/>
                  <a:pt x="914400" y="204695"/>
                  <a:pt x="914400" y="457200"/>
                </a:cubicBezTo>
                <a:cubicBezTo>
                  <a:pt x="914400" y="709705"/>
                  <a:pt x="709705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EB83EAB-2509-4293-8AA4-2B055FD9376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752600" y="1464359"/>
            <a:ext cx="2324100" cy="2324100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914400 h 914400"/>
              <a:gd name="connsiteX3" fmla="*/ 0 w 914400"/>
              <a:gd name="connsiteY3" fmla="*/ 457200 h 914400"/>
              <a:gd name="connsiteX4" fmla="*/ 457200 w 914400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914400">
                <a:moveTo>
                  <a:pt x="457200" y="0"/>
                </a:moveTo>
                <a:cubicBezTo>
                  <a:pt x="709705" y="0"/>
                  <a:pt x="914400" y="204695"/>
                  <a:pt x="914400" y="457200"/>
                </a:cubicBezTo>
                <a:cubicBezTo>
                  <a:pt x="914400" y="709705"/>
                  <a:pt x="709705" y="914400"/>
                  <a:pt x="457200" y="914400"/>
                </a:cubicBez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814E283-8E6A-8DA0-5330-9D9826CAC9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52600" y="4334345"/>
            <a:ext cx="2324099" cy="13552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5961FF62-4E92-1FA8-5F31-D74501B08A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52600" y="3975459"/>
            <a:ext cx="2324099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title here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6BC15DF-FCB9-CA84-2292-D715414734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33951" y="4334345"/>
            <a:ext cx="2324099" cy="13552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87082B2E-248A-2E06-035C-8E9D3846A4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3951" y="3975459"/>
            <a:ext cx="2324099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title here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F0E5AB8C-86B4-0DCE-E95E-29271ADC675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15301" y="4334345"/>
            <a:ext cx="2324099" cy="13552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46EDCD05-5923-10C8-46AA-13C162F543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15301" y="3975459"/>
            <a:ext cx="2324099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title here</a:t>
            </a:r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BBE0F40-6AE2-F506-DDF8-23CA9FFF7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75292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6AF9D8-25B8-C039-0B31-42948D2D6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992AA8A-30C6-1668-45FF-22D38CA6AB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4" y="6370788"/>
            <a:ext cx="1633022" cy="3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86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iorit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2C168043-7B03-2472-EA81-4B07D9F30638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814E283-8E6A-8DA0-5330-9D9826CAC9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52601" y="1832156"/>
            <a:ext cx="2047503" cy="3857445"/>
          </a:xfrm>
          <a:prstGeom prst="rect">
            <a:avLst/>
          </a:prstGeom>
          <a:solidFill>
            <a:schemeClr val="tx2"/>
          </a:solidFill>
        </p:spPr>
        <p:txBody>
          <a:bodyPr lIns="180000" tIns="180000" rIns="18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5961FF62-4E92-1FA8-5F31-D74501B08A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878" y="1280316"/>
            <a:ext cx="10515600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subtitle here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6BC15DF-FCB9-CA84-2292-D715414734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92204" y="1832156"/>
            <a:ext cx="7260274" cy="3857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BBE0F40-6AE2-F506-DDF8-23CA9FFF7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75292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6AF9D8-25B8-C039-0B31-42948D2D6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Vertical Text Placeholder 11">
            <a:extLst>
              <a:ext uri="{FF2B5EF4-FFF2-40B4-BE49-F238E27FC236}">
                <a16:creationId xmlns:a16="http://schemas.microsoft.com/office/drawing/2014/main" id="{BC6470E6-CAE7-E0AE-1625-3FA5F8E9D9A7}"/>
              </a:ext>
            </a:extLst>
          </p:cNvPr>
          <p:cNvSpPr>
            <a:spLocks noGrp="1"/>
          </p:cNvSpPr>
          <p:nvPr>
            <p:ph type="body" orient="vert" sz="quarter" idx="20" hasCustomPrompt="1"/>
          </p:nvPr>
        </p:nvSpPr>
        <p:spPr>
          <a:xfrm rot="10800000">
            <a:off x="838200" y="1832155"/>
            <a:ext cx="622300" cy="3857444"/>
          </a:xfrm>
          <a:solidFill>
            <a:schemeClr val="bg2"/>
          </a:solidFill>
        </p:spPr>
        <p:txBody>
          <a:bodyPr vert="eaVert" anchor="ctr"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Enter heading text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75502D7-4792-7544-8D44-88AF4C42A1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4" y="6370788"/>
            <a:ext cx="1633022" cy="3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79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ioriti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2C168043-7B03-2472-EA81-4B07D9F30638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240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814E283-8E6A-8DA0-5330-9D9826CAC9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52601" y="1832155"/>
            <a:ext cx="2047503" cy="1754984"/>
          </a:xfrm>
          <a:prstGeom prst="rect">
            <a:avLst/>
          </a:prstGeom>
          <a:solidFill>
            <a:schemeClr val="tx2"/>
          </a:solidFill>
        </p:spPr>
        <p:txBody>
          <a:bodyPr lIns="180000" tIns="180000" rIns="18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6BC15DF-FCB9-CA84-2292-D715414734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92204" y="1832155"/>
            <a:ext cx="7260274" cy="17549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BBE0F40-6AE2-F506-DDF8-23CA9FFF7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75292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6AF9D8-25B8-C039-0B31-42948D2D6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Vertical Text Placeholder 11">
            <a:extLst>
              <a:ext uri="{FF2B5EF4-FFF2-40B4-BE49-F238E27FC236}">
                <a16:creationId xmlns:a16="http://schemas.microsoft.com/office/drawing/2014/main" id="{BC6470E6-CAE7-E0AE-1625-3FA5F8E9D9A7}"/>
              </a:ext>
            </a:extLst>
          </p:cNvPr>
          <p:cNvSpPr>
            <a:spLocks noGrp="1"/>
          </p:cNvSpPr>
          <p:nvPr>
            <p:ph type="body" orient="vert" sz="quarter" idx="20" hasCustomPrompt="1"/>
          </p:nvPr>
        </p:nvSpPr>
        <p:spPr>
          <a:xfrm rot="10800000">
            <a:off x="838200" y="1832154"/>
            <a:ext cx="622300" cy="1754984"/>
          </a:xfrm>
          <a:solidFill>
            <a:schemeClr val="bg2"/>
          </a:solidFill>
        </p:spPr>
        <p:txBody>
          <a:bodyPr vert="eaVert" anchor="ctr"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C4C5B5F-DB0E-6C22-C206-D758BA3CA3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878" y="1280316"/>
            <a:ext cx="10515600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subtitle here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A63C7A7-2782-A626-ED2C-5E906BD7767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52601" y="3934615"/>
            <a:ext cx="2047503" cy="1754984"/>
          </a:xfrm>
          <a:prstGeom prst="rect">
            <a:avLst/>
          </a:prstGeom>
          <a:solidFill>
            <a:schemeClr val="tx2"/>
          </a:solidFill>
        </p:spPr>
        <p:txBody>
          <a:bodyPr lIns="180000" tIns="180000" rIns="18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2BE0640-BA86-0994-9A41-6267625ACD6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92204" y="3934615"/>
            <a:ext cx="7260274" cy="17549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5" name="Vertical Text Placeholder 11">
            <a:extLst>
              <a:ext uri="{FF2B5EF4-FFF2-40B4-BE49-F238E27FC236}">
                <a16:creationId xmlns:a16="http://schemas.microsoft.com/office/drawing/2014/main" id="{1149D09E-53FA-1C57-BE94-5B04A94F2E7C}"/>
              </a:ext>
            </a:extLst>
          </p:cNvPr>
          <p:cNvSpPr>
            <a:spLocks noGrp="1"/>
          </p:cNvSpPr>
          <p:nvPr>
            <p:ph type="body" orient="vert" sz="quarter" idx="27" hasCustomPrompt="1"/>
          </p:nvPr>
        </p:nvSpPr>
        <p:spPr>
          <a:xfrm rot="10800000">
            <a:off x="838200" y="3934614"/>
            <a:ext cx="622300" cy="1754984"/>
          </a:xfrm>
          <a:solidFill>
            <a:schemeClr val="bg2"/>
          </a:solidFill>
        </p:spPr>
        <p:txBody>
          <a:bodyPr vert="eaVert" anchor="ctr"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47D3BA7-EA6D-00BA-2A31-291972B42B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4" y="6370788"/>
            <a:ext cx="1633022" cy="3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79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AD14FDEA-6BD9-C399-7CDB-767209292187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A35AC02-5A0E-A18C-A386-E84F936F9BD5}"/>
              </a:ext>
            </a:extLst>
          </p:cNvPr>
          <p:cNvSpPr/>
          <p:nvPr userDrawn="1"/>
        </p:nvSpPr>
        <p:spPr>
          <a:xfrm>
            <a:off x="235482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"/>
            </a:blip>
            <a:stretch>
              <a:fillRect t="-21468"/>
            </a:stretch>
          </a:blip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E1EFE57-3B67-3290-B45A-E9E37DBC47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0892" y="2386881"/>
            <a:ext cx="6709326" cy="6749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Heading Here and Here and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403EAB-08C8-F9E5-33E5-3E834E7814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00891" y="5111249"/>
            <a:ext cx="6709326" cy="6749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subtitle here</a:t>
            </a:r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EFD88ED-278C-ADA6-D1AD-D6FDFA43F4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D5B9EE5-0A5C-4100-A97B-F4BAB091D3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200" y="6370788"/>
            <a:ext cx="1633031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34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ioriti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2C168043-7B03-2472-EA81-4B07D9F30638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814E283-8E6A-8DA0-5330-9D9826CAC9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21972" y="1832155"/>
            <a:ext cx="2047503" cy="1249166"/>
          </a:xfrm>
          <a:prstGeom prst="rect">
            <a:avLst/>
          </a:prstGeom>
          <a:solidFill>
            <a:schemeClr val="tx2"/>
          </a:solidFill>
        </p:spPr>
        <p:txBody>
          <a:bodyPr lIns="180000" tIns="180000" rIns="18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6BC15DF-FCB9-CA84-2292-D715414734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0946" y="1832155"/>
            <a:ext cx="7521532" cy="12491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BBE0F40-6AE2-F506-DDF8-23CA9FFF7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75292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6AF9D8-25B8-C039-0B31-42948D2D6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Vertical Text Placeholder 11">
            <a:extLst>
              <a:ext uri="{FF2B5EF4-FFF2-40B4-BE49-F238E27FC236}">
                <a16:creationId xmlns:a16="http://schemas.microsoft.com/office/drawing/2014/main" id="{BC6470E6-CAE7-E0AE-1625-3FA5F8E9D9A7}"/>
              </a:ext>
            </a:extLst>
          </p:cNvPr>
          <p:cNvSpPr>
            <a:spLocks noGrp="1"/>
          </p:cNvSpPr>
          <p:nvPr>
            <p:ph type="body" orient="vert" sz="quarter" idx="20" hasCustomPrompt="1"/>
          </p:nvPr>
        </p:nvSpPr>
        <p:spPr>
          <a:xfrm rot="10800000">
            <a:off x="838200" y="1832153"/>
            <a:ext cx="622300" cy="1249166"/>
          </a:xfrm>
          <a:solidFill>
            <a:schemeClr val="bg2"/>
          </a:solidFill>
        </p:spPr>
        <p:txBody>
          <a:bodyPr vert="eaVert" anchor="ctr"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C55A7C16-2C59-0555-6510-A49824D40D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21972" y="3136197"/>
            <a:ext cx="2047503" cy="1249166"/>
          </a:xfrm>
          <a:prstGeom prst="rect">
            <a:avLst/>
          </a:prstGeom>
          <a:solidFill>
            <a:schemeClr val="tx2"/>
          </a:solidFill>
        </p:spPr>
        <p:txBody>
          <a:bodyPr lIns="180000" tIns="180000" rIns="18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57699503-04E9-7890-2B8D-E600055F1D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30946" y="3136197"/>
            <a:ext cx="7521532" cy="12491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22" name="Vertical Text Placeholder 11">
            <a:extLst>
              <a:ext uri="{FF2B5EF4-FFF2-40B4-BE49-F238E27FC236}">
                <a16:creationId xmlns:a16="http://schemas.microsoft.com/office/drawing/2014/main" id="{2C37A6CA-FB2C-D4CE-FFE6-74CBE601696E}"/>
              </a:ext>
            </a:extLst>
          </p:cNvPr>
          <p:cNvSpPr>
            <a:spLocks noGrp="1"/>
          </p:cNvSpPr>
          <p:nvPr>
            <p:ph type="body" orient="vert" sz="quarter" idx="23" hasCustomPrompt="1"/>
          </p:nvPr>
        </p:nvSpPr>
        <p:spPr>
          <a:xfrm rot="10800000">
            <a:off x="838200" y="3136195"/>
            <a:ext cx="622300" cy="1249166"/>
          </a:xfrm>
          <a:solidFill>
            <a:schemeClr val="bg2"/>
          </a:solidFill>
        </p:spPr>
        <p:txBody>
          <a:bodyPr vert="eaVert" anchor="ctr"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A6BAC4C-4AD3-9853-9B9A-21EED2489C6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21972" y="4440433"/>
            <a:ext cx="2047503" cy="1249166"/>
          </a:xfrm>
          <a:prstGeom prst="rect">
            <a:avLst/>
          </a:prstGeom>
          <a:solidFill>
            <a:schemeClr val="tx2"/>
          </a:solidFill>
        </p:spPr>
        <p:txBody>
          <a:bodyPr lIns="180000" tIns="180000" rIns="18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97A6AA84-ED8B-E61A-122B-BB0392CFA9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30946" y="4440433"/>
            <a:ext cx="7521532" cy="12491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25" name="Vertical Text Placeholder 11">
            <a:extLst>
              <a:ext uri="{FF2B5EF4-FFF2-40B4-BE49-F238E27FC236}">
                <a16:creationId xmlns:a16="http://schemas.microsoft.com/office/drawing/2014/main" id="{4266609E-79F5-D4FE-DC25-1D819BBD92D5}"/>
              </a:ext>
            </a:extLst>
          </p:cNvPr>
          <p:cNvSpPr>
            <a:spLocks noGrp="1"/>
          </p:cNvSpPr>
          <p:nvPr>
            <p:ph type="body" orient="vert" sz="quarter" idx="26" hasCustomPrompt="1"/>
          </p:nvPr>
        </p:nvSpPr>
        <p:spPr>
          <a:xfrm rot="10800000">
            <a:off x="838200" y="4440431"/>
            <a:ext cx="622300" cy="1249166"/>
          </a:xfrm>
          <a:solidFill>
            <a:schemeClr val="bg2"/>
          </a:solidFill>
        </p:spPr>
        <p:txBody>
          <a:bodyPr vert="eaVert" anchor="ctr"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B45A6FF0-EAD8-3CE6-547A-A5D77FF81F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878" y="1280316"/>
            <a:ext cx="10515600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subtitle here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9EC7D29-7CC7-6D83-BD7F-AD55C8848D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4" y="6370788"/>
            <a:ext cx="1633022" cy="3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61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ioriti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2C168043-7B03-2472-EA81-4B07D9F30638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BBE0F40-6AE2-F506-DDF8-23CA9FFF7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75292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6AF9D8-25B8-C039-0B31-42948D2D6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E2311CD8-FF68-27CA-823C-B3835B5D2F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878" y="1280316"/>
            <a:ext cx="10515600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subtitle here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08619D5D-CF76-5B24-91D6-3E9B9D9512F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574470" y="1832155"/>
            <a:ext cx="1593849" cy="1754984"/>
          </a:xfrm>
          <a:prstGeom prst="rect">
            <a:avLst/>
          </a:prstGeom>
          <a:solidFill>
            <a:schemeClr val="tx2"/>
          </a:solidFill>
        </p:spPr>
        <p:txBody>
          <a:bodyPr lIns="180000" tIns="180000" rIns="18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ED8898B1-C0F1-2EF6-F046-0978D81EA75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2288" y="1832155"/>
            <a:ext cx="2548494" cy="17549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24" name="Vertical Text Placeholder 11">
            <a:extLst>
              <a:ext uri="{FF2B5EF4-FFF2-40B4-BE49-F238E27FC236}">
                <a16:creationId xmlns:a16="http://schemas.microsoft.com/office/drawing/2014/main" id="{25B61287-83B0-B53C-4B02-C7D6DBB60B7D}"/>
              </a:ext>
            </a:extLst>
          </p:cNvPr>
          <p:cNvSpPr>
            <a:spLocks noGrp="1"/>
          </p:cNvSpPr>
          <p:nvPr>
            <p:ph type="body" orient="vert" sz="quarter" idx="33" hasCustomPrompt="1"/>
          </p:nvPr>
        </p:nvSpPr>
        <p:spPr>
          <a:xfrm rot="10800000">
            <a:off x="838200" y="1832154"/>
            <a:ext cx="622300" cy="1754984"/>
          </a:xfrm>
          <a:solidFill>
            <a:schemeClr val="bg2"/>
          </a:solidFill>
        </p:spPr>
        <p:txBody>
          <a:bodyPr vert="eaVert" anchor="ctr"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E884BBED-2338-12C8-00A5-4DA0C1691BF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574470" y="3934615"/>
            <a:ext cx="1593849" cy="1754984"/>
          </a:xfrm>
          <a:prstGeom prst="rect">
            <a:avLst/>
          </a:prstGeom>
          <a:solidFill>
            <a:schemeClr val="tx2"/>
          </a:solidFill>
        </p:spPr>
        <p:txBody>
          <a:bodyPr lIns="180000" tIns="180000" rIns="18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EB1E665A-1A6C-ECB0-3635-5070AC257B9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82288" y="3934615"/>
            <a:ext cx="2548494" cy="17549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27" name="Vertical Text Placeholder 11">
            <a:extLst>
              <a:ext uri="{FF2B5EF4-FFF2-40B4-BE49-F238E27FC236}">
                <a16:creationId xmlns:a16="http://schemas.microsoft.com/office/drawing/2014/main" id="{7104F27C-479B-CF7C-CD05-40472AA75295}"/>
              </a:ext>
            </a:extLst>
          </p:cNvPr>
          <p:cNvSpPr>
            <a:spLocks noGrp="1"/>
          </p:cNvSpPr>
          <p:nvPr>
            <p:ph type="body" orient="vert" sz="quarter" idx="36" hasCustomPrompt="1"/>
          </p:nvPr>
        </p:nvSpPr>
        <p:spPr>
          <a:xfrm rot="10800000">
            <a:off x="838200" y="3934614"/>
            <a:ext cx="622300" cy="1754984"/>
          </a:xfrm>
          <a:solidFill>
            <a:schemeClr val="bg2"/>
          </a:solidFill>
        </p:spPr>
        <p:txBody>
          <a:bodyPr vert="eaVert" anchor="ctr"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14BDDAFE-7CBE-3230-E1CD-5652D9220E1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096166" y="1832155"/>
            <a:ext cx="1593849" cy="1754984"/>
          </a:xfrm>
          <a:prstGeom prst="rect">
            <a:avLst/>
          </a:prstGeom>
          <a:solidFill>
            <a:schemeClr val="tx2"/>
          </a:solidFill>
        </p:spPr>
        <p:txBody>
          <a:bodyPr lIns="180000" tIns="180000" rIns="18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70C85B0E-1A24-F34B-C799-94851561E4E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03984" y="1832155"/>
            <a:ext cx="2548494" cy="17549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30" name="Vertical Text Placeholder 11">
            <a:extLst>
              <a:ext uri="{FF2B5EF4-FFF2-40B4-BE49-F238E27FC236}">
                <a16:creationId xmlns:a16="http://schemas.microsoft.com/office/drawing/2014/main" id="{400AE429-E013-2A3C-E5CE-1384EA937881}"/>
              </a:ext>
            </a:extLst>
          </p:cNvPr>
          <p:cNvSpPr>
            <a:spLocks noGrp="1"/>
          </p:cNvSpPr>
          <p:nvPr>
            <p:ph type="body" orient="vert" sz="quarter" idx="39" hasCustomPrompt="1"/>
          </p:nvPr>
        </p:nvSpPr>
        <p:spPr>
          <a:xfrm rot="10800000">
            <a:off x="6359896" y="1832154"/>
            <a:ext cx="622300" cy="1754984"/>
          </a:xfrm>
          <a:solidFill>
            <a:schemeClr val="bg2"/>
          </a:solidFill>
        </p:spPr>
        <p:txBody>
          <a:bodyPr vert="eaVert" anchor="ctr"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954F3A04-AB52-602D-F966-CAA8B61FE76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096166" y="3934615"/>
            <a:ext cx="1593849" cy="1754984"/>
          </a:xfrm>
          <a:prstGeom prst="rect">
            <a:avLst/>
          </a:prstGeom>
          <a:solidFill>
            <a:schemeClr val="tx2"/>
          </a:solidFill>
        </p:spPr>
        <p:txBody>
          <a:bodyPr lIns="180000" tIns="180000" rIns="18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A3AE4454-7A15-DC86-6E29-ED3C8B22B72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803984" y="3934615"/>
            <a:ext cx="2548494" cy="17549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33" name="Vertical Text Placeholder 11">
            <a:extLst>
              <a:ext uri="{FF2B5EF4-FFF2-40B4-BE49-F238E27FC236}">
                <a16:creationId xmlns:a16="http://schemas.microsoft.com/office/drawing/2014/main" id="{EAEDCE4E-67FF-E145-6FAD-064BF3435BCB}"/>
              </a:ext>
            </a:extLst>
          </p:cNvPr>
          <p:cNvSpPr>
            <a:spLocks noGrp="1"/>
          </p:cNvSpPr>
          <p:nvPr>
            <p:ph type="body" orient="vert" sz="quarter" idx="42" hasCustomPrompt="1"/>
          </p:nvPr>
        </p:nvSpPr>
        <p:spPr>
          <a:xfrm rot="10800000">
            <a:off x="6359896" y="3934614"/>
            <a:ext cx="622300" cy="1754984"/>
          </a:xfrm>
          <a:solidFill>
            <a:schemeClr val="bg2"/>
          </a:solidFill>
        </p:spPr>
        <p:txBody>
          <a:bodyPr vert="eaVert" anchor="ctr"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Heading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CDDFF6E-5B1D-EC81-292B-4D685741C8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4" y="6370788"/>
            <a:ext cx="1633022" cy="3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47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FB24B1E-1FF7-3CC3-6A67-C6BC91832FB0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D4133E02-F185-7F17-6146-98E14C913C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19663" y="1235919"/>
            <a:ext cx="6434137" cy="621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name here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89D5D8-D432-E290-CCE5-AB98AC8F4A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7603" y="1811194"/>
            <a:ext cx="6426495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title here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9E47B766-E8A2-5001-DF69-BEAD1270BE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27603" y="3014684"/>
            <a:ext cx="6426197" cy="25620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80B7370-22E4-A0A0-CF12-0334256E99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7483" y="0"/>
            <a:ext cx="3710608" cy="5847643"/>
          </a:xfrm>
          <a:custGeom>
            <a:avLst/>
            <a:gdLst>
              <a:gd name="connsiteX0" fmla="*/ 0 w 3710608"/>
              <a:gd name="connsiteY0" fmla="*/ 0 h 5847643"/>
              <a:gd name="connsiteX1" fmla="*/ 3710608 w 3710608"/>
              <a:gd name="connsiteY1" fmla="*/ 0 h 5847643"/>
              <a:gd name="connsiteX2" fmla="*/ 3710608 w 3710608"/>
              <a:gd name="connsiteY2" fmla="*/ 5847643 h 5847643"/>
              <a:gd name="connsiteX3" fmla="*/ 1080008 w 3710608"/>
              <a:gd name="connsiteY3" fmla="*/ 5847643 h 5847643"/>
              <a:gd name="connsiteX4" fmla="*/ 0 w 3710608"/>
              <a:gd name="connsiteY4" fmla="*/ 4767647 h 5847643"/>
              <a:gd name="connsiteX5" fmla="*/ 0 w 3710608"/>
              <a:gd name="connsiteY5" fmla="*/ 1825441 h 5847643"/>
              <a:gd name="connsiteX6" fmla="*/ 0 w 3710608"/>
              <a:gd name="connsiteY6" fmla="*/ 1601461 h 5847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0608" h="5847643">
                <a:moveTo>
                  <a:pt x="0" y="0"/>
                </a:moveTo>
                <a:lnTo>
                  <a:pt x="3710608" y="0"/>
                </a:lnTo>
                <a:lnTo>
                  <a:pt x="3710608" y="5847643"/>
                </a:lnTo>
                <a:lnTo>
                  <a:pt x="1080008" y="5847643"/>
                </a:lnTo>
                <a:cubicBezTo>
                  <a:pt x="483540" y="5847643"/>
                  <a:pt x="0" y="5364115"/>
                  <a:pt x="0" y="4767647"/>
                </a:cubicBezTo>
                <a:lnTo>
                  <a:pt x="0" y="1825441"/>
                </a:lnTo>
                <a:lnTo>
                  <a:pt x="0" y="1601461"/>
                </a:ln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594B4-07E0-2E1C-EB69-70E3E5C592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7738137-06BE-C077-DD5A-C028E4208B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4" y="6370788"/>
            <a:ext cx="1633022" cy="35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08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4160E075-3DB7-C3FD-5958-24982819A0AC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89D5D8-D432-E290-CCE5-AB98AC8F4A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28820" y="3081601"/>
            <a:ext cx="2680854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title here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2DB964-AE71-D11A-ADE8-18C8B44245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28820" y="2722715"/>
            <a:ext cx="2680854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title here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9E47B766-E8A2-5001-DF69-BEAD1270BE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28820" y="3601461"/>
            <a:ext cx="2680854" cy="8745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62BC3A3-2A34-6986-5155-920A06DD7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CB24294-037A-0684-6A2F-7EB14EAF9E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D353F175-1DF8-E437-49D5-8CF63111B2C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38200" y="2472625"/>
            <a:ext cx="1924050" cy="20193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E504D8-D23F-E2C8-C143-A7505915E0D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16820" y="3081601"/>
            <a:ext cx="2680854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title here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5227D2A8-8D83-13AD-665C-FF42788F40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16820" y="2722715"/>
            <a:ext cx="2680854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title here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4DC82E7-5623-F309-1763-60707E6E414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16820" y="3601461"/>
            <a:ext cx="2680854" cy="8745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F0680FE6-7DD2-2DE6-52E7-8A321E460B5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26200" y="2472625"/>
            <a:ext cx="1924050" cy="20193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11D0679-5106-5D0A-E98B-8438AD942E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4" y="6370788"/>
            <a:ext cx="1633022" cy="35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23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x 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EC47FCE9-05B8-F232-FD02-1F2753436A69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4A33F89-FA5F-70ED-8F2E-E6BA0C4BB3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04901" y="4850811"/>
            <a:ext cx="1924050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title here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ACAE1F9-0A8A-BEDD-075A-ABD167D7E3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04901" y="4057302"/>
            <a:ext cx="1924050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name here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A8AFA13-34EA-4668-9783-A3BB5319E50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04900" y="1769532"/>
            <a:ext cx="1924050" cy="20193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84CB4F71-27BB-4C00-82C1-279EA32583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33800" y="1769532"/>
            <a:ext cx="1924050" cy="20193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A3C1C2C7-ECA4-4270-AD3E-72113C0C82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62700" y="1769532"/>
            <a:ext cx="1924050" cy="20193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16AC1B5-1B39-4EE9-9196-09587D42E2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91600" y="1769532"/>
            <a:ext cx="1924050" cy="20193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3A203FF-9A2B-E128-04CF-B3DC2A1C30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33800" y="4850811"/>
            <a:ext cx="1924050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title here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995D0DE-336A-75C2-7460-8678528EBFA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3800" y="4057302"/>
            <a:ext cx="1924050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name here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BA85C69F-AA1C-F6C0-8550-DE7DD066D9C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62699" y="4850811"/>
            <a:ext cx="1924050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title here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179D00A-11C3-1583-4B83-3C246F99B0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62699" y="4057302"/>
            <a:ext cx="1924050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name here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0A591FB-CBD2-CDFE-8028-D52A20BD466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91600" y="4850811"/>
            <a:ext cx="1924050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title here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A3D2E148-50EA-58FC-C208-17E22FB419C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91600" y="4057302"/>
            <a:ext cx="1924050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name here</a:t>
            </a:r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4E8A6A-D487-0BD3-241D-4B3F1153D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D6F5617-80FD-63C6-3EC5-A47C445768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A305F9E-BDAC-1C4F-A2DB-3467E17662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4" y="6370788"/>
            <a:ext cx="1633022" cy="35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752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x 4 Revers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>
            <a:extLst>
              <a:ext uri="{FF2B5EF4-FFF2-40B4-BE49-F238E27FC236}">
                <a16:creationId xmlns:a16="http://schemas.microsoft.com/office/drawing/2014/main" id="{06B035A8-5A5F-BDF9-1145-F8D8ABEE43AB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4A33F89-FA5F-70ED-8F2E-E6BA0C4BB3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04901" y="4865182"/>
            <a:ext cx="1924050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title here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ACAE1F9-0A8A-BEDD-075A-ABD167D7E3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04901" y="4057302"/>
            <a:ext cx="1924050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 here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A8AFA13-34EA-4668-9783-A3BB5319E50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04900" y="1769532"/>
            <a:ext cx="1924050" cy="20193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84CB4F71-27BB-4C00-82C1-279EA32583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33800" y="1769532"/>
            <a:ext cx="1924050" cy="20193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A3C1C2C7-ECA4-4270-AD3E-72113C0C82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62700" y="1769532"/>
            <a:ext cx="1924050" cy="20193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16AC1B5-1B39-4EE9-9196-09587D42E2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91600" y="1769532"/>
            <a:ext cx="1924050" cy="201930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3A203FF-9A2B-E128-04CF-B3DC2A1C30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33800" y="4865182"/>
            <a:ext cx="1924050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title here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995D0DE-336A-75C2-7460-8678528EBFA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3800" y="4057302"/>
            <a:ext cx="1924050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 here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BA85C69F-AA1C-F6C0-8550-DE7DD066D9C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62699" y="4865182"/>
            <a:ext cx="1924050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title here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179D00A-11C3-1583-4B83-3C246F99B0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62699" y="4057302"/>
            <a:ext cx="1924050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 here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0A591FB-CBD2-CDFE-8028-D52A20BD466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91600" y="4865182"/>
            <a:ext cx="1924050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title here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A3D2E148-50EA-58FC-C208-17E22FB419C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91600" y="4057302"/>
            <a:ext cx="1924050" cy="434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 here</a:t>
            </a:r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4E8A6A-D487-0BD3-241D-4B3F1153D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30F7D8B-025E-C400-7D0E-89A8AE17A9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77DFBB9-F86C-18E3-D8A5-AC65B02913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6" y="6370788"/>
            <a:ext cx="1633017" cy="35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76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0A084B35-830F-470A-4A43-BBE37F271591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4" name="Picture 3" descr="A blue dotted world map&#10;&#10;Description automatically generated">
            <a:extLst>
              <a:ext uri="{FF2B5EF4-FFF2-40B4-BE49-F238E27FC236}">
                <a16:creationId xmlns:a16="http://schemas.microsoft.com/office/drawing/2014/main" id="{A14B0BB9-E1E0-32E2-1CE0-212CF3614B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7" r="15411" b="3318"/>
          <a:stretch/>
        </p:blipFill>
        <p:spPr>
          <a:xfrm>
            <a:off x="6096000" y="-6707"/>
            <a:ext cx="6096000" cy="623699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EAED4C5-5172-397E-E95E-DB9E958318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482" y="4217482"/>
            <a:ext cx="5860518" cy="11004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Additional text here if needed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6594DE-8476-DFCB-6A69-04CEF8D7ABC9}"/>
              </a:ext>
            </a:extLst>
          </p:cNvPr>
          <p:cNvSpPr txBox="1"/>
          <p:nvPr userDrawn="1"/>
        </p:nvSpPr>
        <p:spPr>
          <a:xfrm>
            <a:off x="235483" y="3066022"/>
            <a:ext cx="5860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tx2"/>
                </a:solidFill>
              </a:rPr>
              <a:t>Thank you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217DA41-C479-7C57-C924-D8899101A8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2136" y="1914562"/>
            <a:ext cx="3847211" cy="76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88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(Blu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26D4FC13-5B04-8577-6D35-B2DF8F9E96F3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9272E54-21A4-42BB-D5D6-46189C2838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482" y="4217482"/>
            <a:ext cx="5860518" cy="11004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Additional text here if needed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1D60EB-635D-3290-A854-6905D5503DB2}"/>
              </a:ext>
            </a:extLst>
          </p:cNvPr>
          <p:cNvSpPr txBox="1"/>
          <p:nvPr userDrawn="1"/>
        </p:nvSpPr>
        <p:spPr>
          <a:xfrm>
            <a:off x="235483" y="3066022"/>
            <a:ext cx="5860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tx2"/>
                </a:solidFill>
              </a:rPr>
              <a:t>Thank you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2C58945-0379-0C6C-9740-B5E2CC205F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2136" y="1914562"/>
            <a:ext cx="3847211" cy="769441"/>
          </a:xfrm>
          <a:prstGeom prst="rect">
            <a:avLst/>
          </a:prstGeom>
        </p:spPr>
      </p:pic>
      <p:pic>
        <p:nvPicPr>
          <p:cNvPr id="3" name="Picture 2" descr="A blue dotted world map&#10;&#10;Description automatically generated">
            <a:extLst>
              <a:ext uri="{FF2B5EF4-FFF2-40B4-BE49-F238E27FC236}">
                <a16:creationId xmlns:a16="http://schemas.microsoft.com/office/drawing/2014/main" id="{36BAD69B-67D2-F3F6-9729-EB64527A08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7" r="15411" b="3318"/>
          <a:stretch/>
        </p:blipFill>
        <p:spPr>
          <a:xfrm>
            <a:off x="6096000" y="-6707"/>
            <a:ext cx="6096000" cy="623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7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(Grey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F5107A5C-5275-3FB6-6757-2644ACCBFAB6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883E37-C510-B68C-15AD-945FACDFF4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482" y="4217482"/>
            <a:ext cx="5860518" cy="11004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Additional text here if needed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076D75-D921-C288-D9E4-8496F7BEBCC3}"/>
              </a:ext>
            </a:extLst>
          </p:cNvPr>
          <p:cNvSpPr txBox="1"/>
          <p:nvPr userDrawn="1"/>
        </p:nvSpPr>
        <p:spPr>
          <a:xfrm>
            <a:off x="235483" y="3066022"/>
            <a:ext cx="5860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tx2"/>
                </a:solidFill>
              </a:rPr>
              <a:t>Thank you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5632C41-0A23-C111-3CF1-F0E79A6D15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2136" y="1914562"/>
            <a:ext cx="3847211" cy="769441"/>
          </a:xfrm>
          <a:prstGeom prst="rect">
            <a:avLst/>
          </a:prstGeom>
        </p:spPr>
      </p:pic>
      <p:pic>
        <p:nvPicPr>
          <p:cNvPr id="3" name="Picture 2" descr="A blue dotted world map&#10;&#10;Description automatically generated">
            <a:extLst>
              <a:ext uri="{FF2B5EF4-FFF2-40B4-BE49-F238E27FC236}">
                <a16:creationId xmlns:a16="http://schemas.microsoft.com/office/drawing/2014/main" id="{24BA4500-B2FE-9849-1101-6699526699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7" r="15411" b="3318"/>
          <a:stretch/>
        </p:blipFill>
        <p:spPr>
          <a:xfrm>
            <a:off x="6096000" y="-6707"/>
            <a:ext cx="6096000" cy="623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34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Sol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F5107A5C-5275-3FB6-6757-2644ACCBFAB6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883E37-C510-B68C-15AD-945FACDFF4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482" y="4217482"/>
            <a:ext cx="5860518" cy="11004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Additional text here if needed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076D75-D921-C288-D9E4-8496F7BEBCC3}"/>
              </a:ext>
            </a:extLst>
          </p:cNvPr>
          <p:cNvSpPr txBox="1"/>
          <p:nvPr userDrawn="1"/>
        </p:nvSpPr>
        <p:spPr>
          <a:xfrm>
            <a:off x="235483" y="3066022"/>
            <a:ext cx="5860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Thank you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5632C41-0A23-C111-3CF1-F0E79A6D15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2139" y="1914562"/>
            <a:ext cx="3847205" cy="769441"/>
          </a:xfrm>
          <a:prstGeom prst="rect">
            <a:avLst/>
          </a:prstGeom>
        </p:spPr>
      </p:pic>
      <p:pic>
        <p:nvPicPr>
          <p:cNvPr id="2" name="Picture 1" descr="A blue dotted world map&#10;&#10;Description automatically generated">
            <a:extLst>
              <a:ext uri="{FF2B5EF4-FFF2-40B4-BE49-F238E27FC236}">
                <a16:creationId xmlns:a16="http://schemas.microsoft.com/office/drawing/2014/main" id="{27CA9B08-4699-EF9C-A3EC-3D9CBE6B0D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7" r="15411" b="3318"/>
          <a:stretch/>
        </p:blipFill>
        <p:spPr>
          <a:xfrm>
            <a:off x="6096000" y="-6707"/>
            <a:ext cx="6096000" cy="623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951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Light 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06574E50-7B89-8E20-F8AC-4547C402DF5B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770F6B1-C320-7483-83C5-649A4F85DD30}"/>
              </a:ext>
            </a:extLst>
          </p:cNvPr>
          <p:cNvSpPr/>
          <p:nvPr userDrawn="1"/>
        </p:nvSpPr>
        <p:spPr>
          <a:xfrm>
            <a:off x="235482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"/>
            </a:blip>
            <a:stretch>
              <a:fillRect t="-21468"/>
            </a:stretch>
          </a:blip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A396AF3-EF7A-92F4-32CD-E4E34AC39B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0892" y="2386881"/>
            <a:ext cx="6709326" cy="6749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4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Divider Heading Here and Here and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9348E15-D29E-B4BB-CDAE-1CC3EF761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AE4EC3-C838-E165-66AF-DAF79C0F98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00891" y="5111249"/>
            <a:ext cx="6709326" cy="6749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2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subtitle here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BE93FC0-941C-7B07-BD9A-052D740574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200" y="6370788"/>
            <a:ext cx="1633031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83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Solid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F5107A5C-5275-3FB6-6757-2644ACCBFAB6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883E37-C510-B68C-15AD-945FACDFF4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482" y="4217482"/>
            <a:ext cx="5860518" cy="11004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Additional text here if needed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076D75-D921-C288-D9E4-8496F7BEBCC3}"/>
              </a:ext>
            </a:extLst>
          </p:cNvPr>
          <p:cNvSpPr txBox="1"/>
          <p:nvPr userDrawn="1"/>
        </p:nvSpPr>
        <p:spPr>
          <a:xfrm>
            <a:off x="235483" y="3066022"/>
            <a:ext cx="5860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tx1"/>
                </a:solidFill>
              </a:rPr>
              <a:t>Thank you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5632C41-0A23-C111-3CF1-F0E79A6D15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2139" y="1914562"/>
            <a:ext cx="3847205" cy="769441"/>
          </a:xfrm>
          <a:prstGeom prst="rect">
            <a:avLst/>
          </a:prstGeom>
        </p:spPr>
      </p:pic>
      <p:pic>
        <p:nvPicPr>
          <p:cNvPr id="3" name="Picture 2" descr="A blue dotted world map&#10;&#10;Description automatically generated">
            <a:extLst>
              <a:ext uri="{FF2B5EF4-FFF2-40B4-BE49-F238E27FC236}">
                <a16:creationId xmlns:a16="http://schemas.microsoft.com/office/drawing/2014/main" id="{819EEE42-D438-E3CE-D1BE-5C759E2D0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7" r="15411" b="3318"/>
          <a:stretch/>
        </p:blipFill>
        <p:spPr>
          <a:xfrm>
            <a:off x="6096000" y="-6707"/>
            <a:ext cx="6096000" cy="623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41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Solid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F5107A5C-5275-3FB6-6757-2644ACCBFAB6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883E37-C510-B68C-15AD-945FACDFF4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482" y="4217482"/>
            <a:ext cx="5860518" cy="11004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Additional text here if needed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076D75-D921-C288-D9E4-8496F7BEBCC3}"/>
              </a:ext>
            </a:extLst>
          </p:cNvPr>
          <p:cNvSpPr txBox="1"/>
          <p:nvPr userDrawn="1"/>
        </p:nvSpPr>
        <p:spPr>
          <a:xfrm>
            <a:off x="235483" y="3066022"/>
            <a:ext cx="5860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tx2"/>
                </a:solidFill>
              </a:rPr>
              <a:t>Thank you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5632C41-0A23-C111-3CF1-F0E79A6D15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2136" y="1914562"/>
            <a:ext cx="3847211" cy="769441"/>
          </a:xfrm>
          <a:prstGeom prst="rect">
            <a:avLst/>
          </a:prstGeom>
        </p:spPr>
      </p:pic>
      <p:pic>
        <p:nvPicPr>
          <p:cNvPr id="3" name="Picture 2" descr="A blue dotted world map&#10;&#10;Description automatically generated">
            <a:extLst>
              <a:ext uri="{FF2B5EF4-FFF2-40B4-BE49-F238E27FC236}">
                <a16:creationId xmlns:a16="http://schemas.microsoft.com/office/drawing/2014/main" id="{D39F1E3B-C34A-0ACB-9D93-20D8B9832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7" r="15411" b="3318"/>
          <a:stretch/>
        </p:blipFill>
        <p:spPr>
          <a:xfrm>
            <a:off x="6096000" y="-6707"/>
            <a:ext cx="6096000" cy="623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63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Solid Pl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F5107A5C-5275-3FB6-6757-2644ACCBFAB6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883E37-C510-B68C-15AD-945FACDFF4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482" y="4217482"/>
            <a:ext cx="5860518" cy="11004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Additional text here if needed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076D75-D921-C288-D9E4-8496F7BEBCC3}"/>
              </a:ext>
            </a:extLst>
          </p:cNvPr>
          <p:cNvSpPr txBox="1"/>
          <p:nvPr userDrawn="1"/>
        </p:nvSpPr>
        <p:spPr>
          <a:xfrm>
            <a:off x="235483" y="3066022"/>
            <a:ext cx="5860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Thank you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5632C41-0A23-C111-3CF1-F0E79A6D15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2139" y="1914562"/>
            <a:ext cx="3847205" cy="76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41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P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050E7-E9A3-51F1-6864-695759CED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D72A07-64BD-4E2E-491B-54AFE667FEFA}"/>
              </a:ext>
            </a:extLst>
          </p:cNvPr>
          <p:cNvSpPr/>
          <p:nvPr userDrawn="1"/>
        </p:nvSpPr>
        <p:spPr>
          <a:xfrm flipH="1">
            <a:off x="6202682" y="0"/>
            <a:ext cx="5989318" cy="6236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2CEEA1-E0A1-943C-8C43-BDF4FE1F8908}"/>
              </a:ext>
            </a:extLst>
          </p:cNvPr>
          <p:cNvSpPr txBox="1"/>
          <p:nvPr userDrawn="1"/>
        </p:nvSpPr>
        <p:spPr>
          <a:xfrm>
            <a:off x="838200" y="705080"/>
            <a:ext cx="476707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AU" sz="3600" b="1">
                <a:solidFill>
                  <a:schemeClr val="tx2"/>
                </a:solidFill>
              </a:rPr>
              <a:t>Global excellence in financial planning</a:t>
            </a:r>
            <a:endParaRPr lang="en-US" sz="3600" b="1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47CECA-482A-6A74-9FF4-3F2FB3FA7D01}"/>
              </a:ext>
            </a:extLst>
          </p:cNvPr>
          <p:cNvSpPr txBox="1"/>
          <p:nvPr userDrawn="1"/>
        </p:nvSpPr>
        <p:spPr>
          <a:xfrm>
            <a:off x="838200" y="2157984"/>
            <a:ext cx="5151120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AU" sz="2400" b="0" i="0">
                <a:solidFill>
                  <a:srgbClr val="172B4D"/>
                </a:solidFill>
                <a:effectLst/>
                <a:latin typeface="+mn-lt"/>
              </a:rPr>
              <a:t>FPSB is the proud owner of the international CERTIFIED FINANCIAL PLANNER certification program.</a:t>
            </a:r>
          </a:p>
          <a:p>
            <a:pPr rtl="0"/>
            <a:br>
              <a:rPr lang="en-AU" sz="2400">
                <a:latin typeface="+mn-lt"/>
              </a:rPr>
            </a:br>
            <a:r>
              <a:rPr lang="en-AU" sz="2400" b="0" i="0">
                <a:solidFill>
                  <a:srgbClr val="172B4D"/>
                </a:solidFill>
                <a:effectLst/>
                <a:latin typeface="+mn-lt"/>
              </a:rPr>
              <a:t>Representing financial planning professionals who are committed to better serving their clients through rigorous international standards, ethical practices and lifelong learning.</a:t>
            </a:r>
            <a:endParaRPr lang="en-US" sz="24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485D651-1517-DE73-0AEC-A534508343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6975" y="2000580"/>
            <a:ext cx="3194050" cy="223583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88BC666-E36D-21C5-E5EA-21A9C8668E2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70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302C07-02DE-E615-E5D0-6EA5F43AA89C}"/>
              </a:ext>
            </a:extLst>
          </p:cNvPr>
          <p:cNvSpPr/>
          <p:nvPr userDrawn="1"/>
        </p:nvSpPr>
        <p:spPr>
          <a:xfrm>
            <a:off x="0" y="0"/>
            <a:ext cx="36483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B8FD9C-46D8-912E-9BC2-D3FCFFB6D3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05080"/>
            <a:ext cx="2043545" cy="9856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Agenda title here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FE96B-F21E-D1DA-08BE-85AED1E64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122C6A45-5B52-A45F-8249-B1295AC2800D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4486564" y="705080"/>
            <a:ext cx="6867236" cy="5308370"/>
          </a:xfrm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to insert table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B2B806A-E2F4-C58A-D500-6E625DBE8C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81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A6FA1099-3558-CED6-6267-6501662E0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050E7-E9A3-51F1-6864-695759CED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DF9F9D7-0B6A-56B4-F4B9-D7CC96B9A7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54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54F455-0BB1-67E4-48B0-95A4E1E93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243F2F-C540-9951-DC5F-6DFD5D1B1F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55788"/>
            <a:ext cx="10515600" cy="42179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7D19FC-DB77-3BA8-B560-457763D58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88892ED-1E7E-80D4-443C-3313958CA0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28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2591C6ED-67AB-C329-C4DC-47B3371233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849437"/>
            <a:ext cx="5016690" cy="42179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C77CFF4-98C1-DECC-2D20-857F21CDF0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37205" y="1849437"/>
            <a:ext cx="5016690" cy="42179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FE89E7D2-860E-FC99-4C35-9B8A0BFB6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9362E-E69D-F403-0DCB-04FF8FEA74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51F7560-BDC9-C41A-343F-5CD5BDAD87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11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2591C6ED-67AB-C329-C4DC-47B3371233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1849437"/>
            <a:ext cx="3177101" cy="42179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AB3D62-58BE-2AB7-DC5B-D23ECAE7B0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76700" y="1849437"/>
            <a:ext cx="3177102" cy="42179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73DBA85-180F-0ED4-503C-C32C0D0C4C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97615" y="1849437"/>
            <a:ext cx="3177102" cy="42179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BB76849B-0910-FCCD-9331-EF1F00CEC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989C64-5130-8EB2-4135-F026E027F1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2612182-3B31-8B57-0BF1-848F53CE87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332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587F8F47-A2AC-61C8-D0BD-1021F3EA4B2D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838200" y="1825624"/>
            <a:ext cx="10515600" cy="4236508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to insert chart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FE2B9A35-E223-372C-2F35-9CDDEEAA9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FB49B10-42A4-B5C2-DB09-6823DF0288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E5936E8-8DE3-1061-4F49-8C85710F5D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78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Green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FF1B6642-0C91-E257-D611-A60FC533D311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223C4E4B-28B3-3B29-87AD-097477BEDA55}"/>
              </a:ext>
            </a:extLst>
          </p:cNvPr>
          <p:cNvSpPr/>
          <p:nvPr userDrawn="1"/>
        </p:nvSpPr>
        <p:spPr>
          <a:xfrm>
            <a:off x="235482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"/>
            </a:blip>
            <a:stretch>
              <a:fillRect t="-21468"/>
            </a:stretch>
          </a:blip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49DE89B-FD41-8655-6DB4-C9DA4ADFAE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0892" y="2386881"/>
            <a:ext cx="6709326" cy="6749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4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Divider Heading Here and Here and Here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E91FA46-1341-54BD-97AD-CDD48A44D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0D2A77-427C-3659-CABE-06ACACF18C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00891" y="5111249"/>
            <a:ext cx="6709326" cy="6749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2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subtitle here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CB90465-FA31-A635-6B2F-A4454BB237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200" y="6370788"/>
            <a:ext cx="1633031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83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ontent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587F8F47-A2AC-61C8-D0BD-1021F3EA4B2D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337112" y="1849437"/>
            <a:ext cx="5016691" cy="4217987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to insert chart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BFCC9CE-954F-E18E-5F0D-42FB40B96E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849437"/>
            <a:ext cx="5016690" cy="42179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2FA4D007-90E9-DBC8-B3C0-FD513EC5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E061957-36A3-9EAE-C03E-62C0F30712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3E76E06-CBF2-D7AC-CEA8-017DCCB227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36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6">
            <a:extLst>
              <a:ext uri="{FF2B5EF4-FFF2-40B4-BE49-F238E27FC236}">
                <a16:creationId xmlns:a16="http://schemas.microsoft.com/office/drawing/2014/main" id="{1DB90062-1D72-3CAE-B724-F26AE41F2A1B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838200" y="1818218"/>
            <a:ext cx="10515600" cy="4243914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to insert table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37E9BDC5-82E9-2906-1ECF-C62C3058E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4D6C701-0383-A5B7-448E-2EB4F914E9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43C6496-F3B1-A4CE-2E89-815E15E8E8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298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3812650E-F1DF-12B8-41F6-9ECA186732AB}"/>
              </a:ext>
            </a:extLst>
          </p:cNvPr>
          <p:cNvSpPr>
            <a:spLocks noGrp="1"/>
          </p:cNvSpPr>
          <p:nvPr>
            <p:ph type="tbl" sz="quarter" idx="20" hasCustomPrompt="1"/>
          </p:nvPr>
        </p:nvSpPr>
        <p:spPr>
          <a:xfrm>
            <a:off x="6337300" y="1849438"/>
            <a:ext cx="5016500" cy="4217987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insert table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B60A400-1F98-0C0E-9B28-9F17071EEE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849437"/>
            <a:ext cx="5016690" cy="42179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9769477D-B7CF-7FC1-7115-515F7CB8F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83565CF-8F37-7B1F-C6CD-50907A5CE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B1B887E-D63E-6FD2-6CD8-D8A2AFD33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39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A8AFA13-34EA-4668-9783-A3BB5319E50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227180"/>
          </a:xfrm>
          <a:prstGeom prst="rect">
            <a:avLst/>
          </a:pr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3D071C7-085F-1A3C-585D-E6EA36E551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972019"/>
            <a:ext cx="4681251" cy="40954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96A98E1B-2292-97F6-7327-D18F522CF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4681251" cy="98560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E147BCD-2404-8FA6-DCC8-DF999C7738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01200" y="6318250"/>
            <a:ext cx="9525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589B46-4708-C2D0-A240-0815BC5E21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01CD2CE-D037-8018-368D-57213F6E72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364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4D208EB-B269-B1CA-DADE-005AA04D073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84" y="0"/>
            <a:ext cx="5860517" cy="6236996"/>
          </a:xfrm>
          <a:custGeom>
            <a:avLst/>
            <a:gdLst>
              <a:gd name="connsiteX0" fmla="*/ 0 w 5860517"/>
              <a:gd name="connsiteY0" fmla="*/ 0 h 6236996"/>
              <a:gd name="connsiteX1" fmla="*/ 5860517 w 5860517"/>
              <a:gd name="connsiteY1" fmla="*/ 0 h 6236996"/>
              <a:gd name="connsiteX2" fmla="*/ 5860517 w 5860517"/>
              <a:gd name="connsiteY2" fmla="*/ 6236996 h 6236996"/>
              <a:gd name="connsiteX3" fmla="*/ 1080008 w 5860517"/>
              <a:gd name="connsiteY3" fmla="*/ 6236996 h 6236996"/>
              <a:gd name="connsiteX4" fmla="*/ 0 w 5860517"/>
              <a:gd name="connsiteY4" fmla="*/ 515700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0517" h="6236996">
                <a:moveTo>
                  <a:pt x="0" y="0"/>
                </a:moveTo>
                <a:lnTo>
                  <a:pt x="5860517" y="0"/>
                </a:lnTo>
                <a:lnTo>
                  <a:pt x="5860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close/>
              </a:path>
            </a:pathLst>
          </a:custGeo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and Drop your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A4C61-6445-B798-78D2-2B41FBE49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2548" y="705080"/>
            <a:ext cx="4681251" cy="98560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E047EDF-E9A1-E3AB-73C0-5886C6E23F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2548" y="1972019"/>
            <a:ext cx="4681251" cy="40954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92D9F7E-4E17-BD01-BEC7-EB6DFDD61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CF08482-A369-0EB3-28EA-76B28A9340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831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Heading +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302C07-02DE-E615-E5D0-6EA5F43AA89C}"/>
              </a:ext>
            </a:extLst>
          </p:cNvPr>
          <p:cNvSpPr/>
          <p:nvPr userDrawn="1"/>
        </p:nvSpPr>
        <p:spPr>
          <a:xfrm>
            <a:off x="0" y="0"/>
            <a:ext cx="526062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3CFAFA4-FCD2-569C-6F39-0F928D304D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055813"/>
            <a:ext cx="3790244" cy="3441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2810697-C397-8870-7758-795C0A82858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0" y="1275644"/>
            <a:ext cx="5292725" cy="48171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B8FD9C-46D8-912E-9BC2-D3FCFFB6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3790244" cy="9856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FE96B-F21E-D1DA-08BE-85AED1E64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5E317D4-CB25-0AD5-30F9-DAB234A4B3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64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Heading + Content (Blu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302C07-02DE-E615-E5D0-6EA5F43AA89C}"/>
              </a:ext>
            </a:extLst>
          </p:cNvPr>
          <p:cNvSpPr/>
          <p:nvPr userDrawn="1"/>
        </p:nvSpPr>
        <p:spPr>
          <a:xfrm>
            <a:off x="0" y="0"/>
            <a:ext cx="526062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3CFAFA4-FCD2-569C-6F39-0F928D304D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055813"/>
            <a:ext cx="3790244" cy="3441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2810697-C397-8870-7758-795C0A82858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1" y="1275644"/>
            <a:ext cx="5292724" cy="48171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9B907-C9B7-FAFA-1184-45AE9907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3790244" cy="9856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0971C74-8C16-D2CD-705F-FF9FDB1B21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F5F030E-E9F9-747A-1DDC-45E77050BB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98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Heading + Content (Green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302C07-02DE-E615-E5D0-6EA5F43AA89C}"/>
              </a:ext>
            </a:extLst>
          </p:cNvPr>
          <p:cNvSpPr/>
          <p:nvPr userDrawn="1"/>
        </p:nvSpPr>
        <p:spPr>
          <a:xfrm>
            <a:off x="0" y="0"/>
            <a:ext cx="5260622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3CFAFA4-FCD2-569C-6F39-0F928D304D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055813"/>
            <a:ext cx="3790244" cy="3441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2810697-C397-8870-7758-795C0A82858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1" y="1275644"/>
            <a:ext cx="5292724" cy="48171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9B907-C9B7-FAFA-1184-45AE9907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3790244" cy="9856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37BD9FC-9606-7247-6E17-8AF650845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4F8145-33E9-E071-6A44-882C78B5B3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78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de Heading + Content (Orang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302C07-02DE-E615-E5D0-6EA5F43AA89C}"/>
              </a:ext>
            </a:extLst>
          </p:cNvPr>
          <p:cNvSpPr/>
          <p:nvPr userDrawn="1"/>
        </p:nvSpPr>
        <p:spPr>
          <a:xfrm>
            <a:off x="0" y="0"/>
            <a:ext cx="526062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3CFAFA4-FCD2-569C-6F39-0F928D304D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055813"/>
            <a:ext cx="3790244" cy="3441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2810697-C397-8870-7758-795C0A82858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1" y="1275644"/>
            <a:ext cx="5292724" cy="48171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9B907-C9B7-FAFA-1184-45AE9907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3790244" cy="9856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7E43918-DDB3-50D5-51C7-A9EE679A53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10234BD-9C21-A912-E569-A7DDF50D0C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8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Heading + Content (Purp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302C07-02DE-E615-E5D0-6EA5F43AA89C}"/>
              </a:ext>
            </a:extLst>
          </p:cNvPr>
          <p:cNvSpPr/>
          <p:nvPr userDrawn="1"/>
        </p:nvSpPr>
        <p:spPr>
          <a:xfrm>
            <a:off x="0" y="0"/>
            <a:ext cx="526062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3CFAFA4-FCD2-569C-6F39-0F928D304D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055813"/>
            <a:ext cx="3790244" cy="3441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2810697-C397-8870-7758-795C0A82858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1" y="1275644"/>
            <a:ext cx="5292724" cy="48171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9B907-C9B7-FAFA-1184-45AE9907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3790244" cy="9856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0B238A-9798-7008-BB48-62AF10E9B7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E02F3B7-543F-B38B-F8E7-AFA785E6CA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17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Orang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FF1B6642-0C91-E257-D611-A60FC533D311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1296F0A-7F7F-18F7-BE19-D584B38A08C9}"/>
              </a:ext>
            </a:extLst>
          </p:cNvPr>
          <p:cNvSpPr/>
          <p:nvPr userDrawn="1"/>
        </p:nvSpPr>
        <p:spPr>
          <a:xfrm>
            <a:off x="235482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"/>
            </a:blip>
            <a:stretch>
              <a:fillRect t="-21468"/>
            </a:stretch>
          </a:blip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49DE89B-FD41-8655-6DB4-C9DA4ADFAE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0892" y="2386881"/>
            <a:ext cx="6709326" cy="6749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4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Divider Heading Here and Here and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39A0A01-E06E-38B1-63AF-56AC3DF4C3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AABCD770-64C6-92CB-4013-EDD01E4218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00891" y="5111249"/>
            <a:ext cx="6709326" cy="6749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2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subtitle here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F79EAD1-63F4-B0D1-478D-9CC198735C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200" y="6370788"/>
            <a:ext cx="1633031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43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Heading + Content (Sunday Yellow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302C07-02DE-E615-E5D0-6EA5F43AA89C}"/>
              </a:ext>
            </a:extLst>
          </p:cNvPr>
          <p:cNvSpPr/>
          <p:nvPr userDrawn="1"/>
        </p:nvSpPr>
        <p:spPr>
          <a:xfrm>
            <a:off x="0" y="0"/>
            <a:ext cx="526062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3CFAFA4-FCD2-569C-6F39-0F928D304D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055813"/>
            <a:ext cx="3790244" cy="3441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2810697-C397-8870-7758-795C0A82858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3177" y="1275644"/>
            <a:ext cx="5295548" cy="48171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F039F3E8-D2B9-E376-E811-C628A2929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3790244" cy="9856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FAB10DE-F315-6046-2CD3-D4DB2E306A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E349A27-2EC3-1BE6-F363-FFCE51E87E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50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oured box with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2C168043-7B03-2472-EA81-4B07D9F30638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814E283-8E6A-8DA0-5330-9D9826CAC9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733796"/>
            <a:ext cx="10515600" cy="3800105"/>
          </a:xfrm>
          <a:prstGeom prst="rect">
            <a:avLst/>
          </a:prstGeom>
          <a:solidFill>
            <a:schemeClr val="bg2"/>
          </a:solidFill>
        </p:spPr>
        <p:txBody>
          <a:bodyPr lIns="360000" tIns="180000" rIns="36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BBE0F40-6AE2-F506-DDF8-23CA9FFF7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75292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6AF9D8-25B8-C039-0B31-42948D2D6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825A873-0561-367D-31E3-9B40618C89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31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ured boxes with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2C168043-7B03-2472-EA81-4B07D9F30638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814E283-8E6A-8DA0-5330-9D9826CAC9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733796"/>
            <a:ext cx="5004460" cy="3800105"/>
          </a:xfrm>
          <a:prstGeom prst="rect">
            <a:avLst/>
          </a:prstGeom>
          <a:solidFill>
            <a:schemeClr val="bg2"/>
          </a:solidFill>
        </p:spPr>
        <p:txBody>
          <a:bodyPr lIns="360000" tIns="180000" rIns="36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BBE0F40-6AE2-F506-DDF8-23CA9FFF7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75292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6AF9D8-25B8-C039-0B31-42948D2D6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A77C65C-DA12-D779-6A21-62BF4B80C0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9340" y="1733796"/>
            <a:ext cx="5004460" cy="3800105"/>
          </a:xfrm>
          <a:prstGeom prst="rect">
            <a:avLst/>
          </a:prstGeom>
          <a:solidFill>
            <a:schemeClr val="bg2"/>
          </a:solidFill>
        </p:spPr>
        <p:txBody>
          <a:bodyPr lIns="360000" tIns="180000" rIns="36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2D37562-B3C0-06CD-03BB-660E7F6E14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43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ured boxes with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2C168043-7B03-2472-EA81-4B07D9F30638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814E283-8E6A-8DA0-5330-9D9826CAC9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1" y="1733796"/>
            <a:ext cx="3140034" cy="3800105"/>
          </a:xfrm>
          <a:prstGeom prst="rect">
            <a:avLst/>
          </a:prstGeom>
          <a:solidFill>
            <a:schemeClr val="bg2"/>
          </a:solidFill>
        </p:spPr>
        <p:txBody>
          <a:bodyPr lIns="360000" tIns="180000" rIns="36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BBE0F40-6AE2-F506-DDF8-23CA9FFF7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75292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6AF9D8-25B8-C039-0B31-42948D2D6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C2F0AE-4935-E074-1E91-33D5D017ED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25983" y="1733796"/>
            <a:ext cx="3140034" cy="3800105"/>
          </a:xfrm>
          <a:prstGeom prst="rect">
            <a:avLst/>
          </a:prstGeom>
          <a:solidFill>
            <a:schemeClr val="bg2"/>
          </a:solidFill>
        </p:spPr>
        <p:txBody>
          <a:bodyPr lIns="360000" tIns="180000" rIns="36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A431C96-7712-37C4-26AC-38C810056B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13765" y="1733796"/>
            <a:ext cx="3140034" cy="3800105"/>
          </a:xfrm>
          <a:prstGeom prst="rect">
            <a:avLst/>
          </a:prstGeom>
          <a:solidFill>
            <a:schemeClr val="bg2"/>
          </a:solidFill>
        </p:spPr>
        <p:txBody>
          <a:bodyPr lIns="360000" tIns="180000" rIns="36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66C9826-C3D0-4407-1173-83B5E7C3C2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8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oured boxes with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2C168043-7B03-2472-EA81-4B07D9F30638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BBE0F40-6AE2-F506-DDF8-23CA9FFF7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75292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6AF9D8-25B8-C039-0B31-42948D2D6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46AF414-69D6-B8B1-863C-A499CB92FC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733797"/>
            <a:ext cx="5004460" cy="1695204"/>
          </a:xfrm>
          <a:prstGeom prst="rect">
            <a:avLst/>
          </a:prstGeom>
          <a:solidFill>
            <a:schemeClr val="bg2"/>
          </a:solidFill>
        </p:spPr>
        <p:txBody>
          <a:bodyPr lIns="360000" tIns="180000" rIns="36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E8D7B0A-07D5-157B-59FE-9FCC62B083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9342" y="1733797"/>
            <a:ext cx="5004460" cy="1695204"/>
          </a:xfrm>
          <a:prstGeom prst="rect">
            <a:avLst/>
          </a:prstGeom>
          <a:solidFill>
            <a:schemeClr val="bg2"/>
          </a:solidFill>
        </p:spPr>
        <p:txBody>
          <a:bodyPr lIns="360000" tIns="180000" rIns="36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39289D9-7898-69E7-5015-7A3F3AABB3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3871355"/>
            <a:ext cx="5004460" cy="1695204"/>
          </a:xfrm>
          <a:prstGeom prst="rect">
            <a:avLst/>
          </a:prstGeom>
          <a:solidFill>
            <a:schemeClr val="bg2"/>
          </a:solidFill>
        </p:spPr>
        <p:txBody>
          <a:bodyPr lIns="360000" tIns="180000" rIns="36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3A62236-564A-4D96-66C5-BD5E364ABB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49342" y="3871355"/>
            <a:ext cx="5004460" cy="1695204"/>
          </a:xfrm>
          <a:prstGeom prst="rect">
            <a:avLst/>
          </a:prstGeom>
          <a:solidFill>
            <a:schemeClr val="bg2"/>
          </a:solidFill>
        </p:spPr>
        <p:txBody>
          <a:bodyPr lIns="360000" tIns="180000" rIns="360000" bIns="180000" anchor="ctr">
            <a:no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copy here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3FCA2C2-1428-C7A6-A373-AD6DDC6378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60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B3FF331-8A63-5278-7754-DE49B918B1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01200" y="6318250"/>
            <a:ext cx="9525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33FED1FA-93DE-FA41-9AEA-D83E340AC892}" type="datetime1">
              <a:rPr lang="en-AU" smtClean="0"/>
              <a:pPr/>
              <a:t>8/08/2024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4BC257A-2BBA-D9DC-1C84-DFA281E317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812A49E-43E2-A84E-FF4E-D3221AA85F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721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+ logos (Grey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FF1B892-3ADB-EB2C-2E65-640D8E987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01200" y="6318250"/>
            <a:ext cx="9525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3FED1FA-93DE-FA41-9AEA-D83E340AC892}" type="datetime1">
              <a:rPr lang="en-AU" smtClean="0"/>
              <a:pPr/>
              <a:t>8/08/2024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FCE781E-2E04-52AC-5DA4-4641B0CDA9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6753C2D-3B58-3C17-2AF7-8E3034B521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2" y="6370788"/>
            <a:ext cx="1633026" cy="3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62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303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72D00F-37BB-670A-CDDD-A88CED487DB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81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 Cover Solid Pl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F5107A5C-5275-3FB6-6757-2644ACCBFAB6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883E37-C510-B68C-15AD-945FACDFF4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482" y="4217482"/>
            <a:ext cx="5860518" cy="11004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Additional text here if needed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076D75-D921-C288-D9E4-8496F7BEBCC3}"/>
              </a:ext>
            </a:extLst>
          </p:cNvPr>
          <p:cNvSpPr txBox="1"/>
          <p:nvPr userDrawn="1"/>
        </p:nvSpPr>
        <p:spPr>
          <a:xfrm>
            <a:off x="235483" y="3066022"/>
            <a:ext cx="5860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Thank you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5632C41-0A23-C111-3CF1-F0E79A6D15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42139" y="1914562"/>
            <a:ext cx="3847205" cy="76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75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slideLayout" Target="../slideLayouts/slideLayout98.xml"/><Relationship Id="rId3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93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slideLayout" Target="../slideLayouts/slideLayout97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96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28" Type="http://schemas.openxmlformats.org/officeDocument/2006/relationships/theme" Target="../theme/theme8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Relationship Id="rId27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0072CD-9043-4E68-B268-F65E41B17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E8A77-8127-4986-A5EC-8CEF10F41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36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210EB-4192-434B-8C9D-0475F23E04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01200" y="6318250"/>
            <a:ext cx="9525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3FED1FA-93DE-FA41-9AEA-D83E340AC892}" type="datetime1">
              <a:rPr lang="en-AU" smtClean="0"/>
              <a:pPr/>
              <a:t>8/08/2024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BB061-B068-4C3A-B442-610C50734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30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2" r:id="rId2"/>
    <p:sldLayoutId id="2147483716" r:id="rId3"/>
    <p:sldLayoutId id="2147483703" r:id="rId4"/>
    <p:sldLayoutId id="2147483717" r:id="rId5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1000"/>
        </a:spcAft>
        <a:buNone/>
        <a:defRPr sz="3600" b="1" i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06" userDrawn="1">
          <p15:clr>
            <a:srgbClr val="F26B43"/>
          </p15:clr>
        </p15:guide>
        <p15:guide id="2" pos="7174" userDrawn="1">
          <p15:clr>
            <a:srgbClr val="F26B43"/>
          </p15:clr>
        </p15:guide>
        <p15:guide id="3" orient="horz" pos="414" userDrawn="1">
          <p15:clr>
            <a:srgbClr val="F26B43"/>
          </p15:clr>
        </p15:guide>
        <p15:guide id="4" orient="horz" pos="383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0072CD-9043-4E68-B268-F65E41B17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FF4BB86-F99B-E943-D068-F54783660E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01200" y="6318250"/>
            <a:ext cx="9525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3FED1FA-93DE-FA41-9AEA-D83E340AC892}" type="datetime1">
              <a:rPr lang="en-AU" smtClean="0"/>
              <a:pPr/>
              <a:t>8/08/2024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749E86B-713C-5772-4A35-2A6BE16F6E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E6D576B-D3E2-8110-1279-B5637447F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36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86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1000"/>
        </a:spcAft>
        <a:buNone/>
        <a:defRPr sz="3600" b="1" i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06" userDrawn="1">
          <p15:clr>
            <a:srgbClr val="F26B43"/>
          </p15:clr>
        </p15:guide>
        <p15:guide id="2" pos="7174" userDrawn="1">
          <p15:clr>
            <a:srgbClr val="F26B43"/>
          </p15:clr>
        </p15:guide>
        <p15:guide id="3" orient="horz" pos="414" userDrawn="1">
          <p15:clr>
            <a:srgbClr val="F26B43"/>
          </p15:clr>
        </p15:guide>
        <p15:guide id="4" orient="horz" pos="383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AC74EDE6-AF05-F8C4-40B6-8DD06CE95312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DB11137-348E-919B-4F9A-994C17A03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B14EEB9A-6B70-D6B0-7209-227311E9C3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01200" y="6318250"/>
            <a:ext cx="9525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33FED1FA-93DE-FA41-9AEA-D83E340AC892}" type="datetime1">
              <a:rPr lang="en-AU" smtClean="0"/>
              <a:pPr/>
              <a:t>8/08/2024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15CF5B6-624D-4BB5-327A-DDD86F588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0299B35-1A58-A7F0-8EE9-5D0B2997E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36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64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1" r:id="rId2"/>
    <p:sldLayoutId id="2147484017" r:id="rId3"/>
    <p:sldLayoutId id="2147484000" r:id="rId4"/>
    <p:sldLayoutId id="2147484001" r:id="rId5"/>
    <p:sldLayoutId id="2147484016" r:id="rId6"/>
    <p:sldLayoutId id="2147484002" r:id="rId7"/>
    <p:sldLayoutId id="2147484003" r:id="rId8"/>
    <p:sldLayoutId id="2147484004" r:id="rId9"/>
    <p:sldLayoutId id="2147484005" r:id="rId10"/>
    <p:sldLayoutId id="2147484020" r:id="rId11"/>
    <p:sldLayoutId id="2147484021" r:id="rId12"/>
    <p:sldLayoutId id="2147484008" r:id="rId13"/>
    <p:sldLayoutId id="2147484009" r:id="rId14"/>
    <p:sldLayoutId id="2147484018" r:id="rId15"/>
    <p:sldLayoutId id="2147484019" r:id="rId16"/>
    <p:sldLayoutId id="2147484023" r:id="rId17"/>
    <p:sldLayoutId id="2147484010" r:id="rId18"/>
    <p:sldLayoutId id="2147483888" r:id="rId19"/>
    <p:sldLayoutId id="2147484028" r:id="rId20"/>
    <p:sldLayoutId id="2147484029" r:id="rId21"/>
    <p:sldLayoutId id="2147484030" r:id="rId22"/>
    <p:sldLayoutId id="2147484011" r:id="rId23"/>
    <p:sldLayoutId id="2147484015" r:id="rId24"/>
    <p:sldLayoutId id="2147483996" r:id="rId25"/>
    <p:sldLayoutId id="2147484027" r:id="rId26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1000"/>
        </a:spcAft>
        <a:buNone/>
        <a:defRPr sz="3600" b="1" i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06" userDrawn="1">
          <p15:clr>
            <a:srgbClr val="F26B43"/>
          </p15:clr>
        </p15:guide>
        <p15:guide id="2" pos="7174" userDrawn="1">
          <p15:clr>
            <a:srgbClr val="F26B43"/>
          </p15:clr>
        </p15:guide>
        <p15:guide id="3" orient="horz" pos="414" userDrawn="1">
          <p15:clr>
            <a:srgbClr val="F26B43"/>
          </p15:clr>
        </p15:guide>
        <p15:guide id="4" orient="horz" pos="3838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0072CD-9043-4E68-B268-F65E41B17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4E7E884-AF7E-FF48-DEDF-7E7C8E71A8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01200" y="6318250"/>
            <a:ext cx="9525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3FED1FA-93DE-FA41-9AEA-D83E340AC892}" type="datetime1">
              <a:rPr lang="en-AU" smtClean="0"/>
              <a:pPr/>
              <a:t>8/08/2024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90A675E-993D-3381-C4F2-84E1535616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19DEDD3-9398-0520-56CE-DCD7B7DCE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36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31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6" r:id="rId2"/>
    <p:sldLayoutId id="2147483832" r:id="rId3"/>
    <p:sldLayoutId id="2147483833" r:id="rId4"/>
    <p:sldLayoutId id="2147483834" r:id="rId5"/>
    <p:sldLayoutId id="2147483835" r:id="rId6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1000"/>
        </a:spcAft>
        <a:buNone/>
        <a:defRPr sz="3600" b="1" i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06" userDrawn="1">
          <p15:clr>
            <a:srgbClr val="F26B43"/>
          </p15:clr>
        </p15:guide>
        <p15:guide id="2" pos="7174" userDrawn="1">
          <p15:clr>
            <a:srgbClr val="F26B43"/>
          </p15:clr>
        </p15:guide>
        <p15:guide id="3" orient="horz" pos="414" userDrawn="1">
          <p15:clr>
            <a:srgbClr val="F26B43"/>
          </p15:clr>
        </p15:guide>
        <p15:guide id="4" orient="horz" pos="3838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0072CD-9043-4E68-B268-F65E41B17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F06BF89-9B3D-A031-9995-8F9CFA59BB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01200" y="6318250"/>
            <a:ext cx="9525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3FED1FA-93DE-FA41-9AEA-D83E340AC892}" type="datetime1">
              <a:rPr lang="en-AU" smtClean="0"/>
              <a:pPr/>
              <a:t>8/08/2024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C7E5D5E-1FE6-1C73-69C0-40A5E60D62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8D9DBFE-0EFD-12E9-B60D-BE6454966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36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08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81" r:id="rId4"/>
    <p:sldLayoutId id="2147483872" r:id="rId5"/>
    <p:sldLayoutId id="2147483873" r:id="rId6"/>
    <p:sldLayoutId id="2147483874" r:id="rId7"/>
    <p:sldLayoutId id="2147483875" r:id="rId8"/>
    <p:sldLayoutId id="2147483882" r:id="rId9"/>
    <p:sldLayoutId id="2147483880" r:id="rId10"/>
    <p:sldLayoutId id="2147483879" r:id="rId11"/>
    <p:sldLayoutId id="2147483883" r:id="rId12"/>
    <p:sldLayoutId id="2147483878" r:id="rId13"/>
    <p:sldLayoutId id="2147483876" r:id="rId14"/>
    <p:sldLayoutId id="2147483877" r:id="rId15"/>
    <p:sldLayoutId id="2147483884" r:id="rId16"/>
    <p:sldLayoutId id="2147483885" r:id="rId17"/>
    <p:sldLayoutId id="2147483887" r:id="rId18"/>
    <p:sldLayoutId id="2147483886" r:id="rId19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1000"/>
        </a:spcAft>
        <a:buNone/>
        <a:defRPr sz="3600" b="1" i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06" userDrawn="1">
          <p15:clr>
            <a:srgbClr val="F26B43"/>
          </p15:clr>
        </p15:guide>
        <p15:guide id="2" pos="7174" userDrawn="1">
          <p15:clr>
            <a:srgbClr val="F26B43"/>
          </p15:clr>
        </p15:guide>
        <p15:guide id="3" orient="horz" pos="414" userDrawn="1">
          <p15:clr>
            <a:srgbClr val="F26B43"/>
          </p15:clr>
        </p15:guide>
        <p15:guide id="4" orient="horz" pos="3838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0072CD-9043-4E68-B268-F65E41B17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6E9085E-B9D4-8990-9D9B-16AF330BC5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01200" y="6318250"/>
            <a:ext cx="9525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3FED1FA-93DE-FA41-9AEA-D83E340AC892}" type="datetime1">
              <a:rPr lang="en-AU" smtClean="0"/>
              <a:pPr/>
              <a:t>8/08/2024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FC2F5D9-DB14-5E1A-7F29-41F618BE8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7402B06-507E-A822-82B6-5EA66762F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36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543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5" r:id="rId4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1000"/>
        </a:spcAft>
        <a:buNone/>
        <a:defRPr sz="3600" b="1" i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06" userDrawn="1">
          <p15:clr>
            <a:srgbClr val="F26B43"/>
          </p15:clr>
        </p15:guide>
        <p15:guide id="2" pos="7174" userDrawn="1">
          <p15:clr>
            <a:srgbClr val="F26B43"/>
          </p15:clr>
        </p15:guide>
        <p15:guide id="3" orient="horz" pos="414" userDrawn="1">
          <p15:clr>
            <a:srgbClr val="F26B43"/>
          </p15:clr>
        </p15:guide>
        <p15:guide id="4" orient="horz" pos="3838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0072CD-9043-4E68-B268-F65E41B17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2E838C7-1FE7-05DE-38AF-D5EF00AAB4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01200" y="6318250"/>
            <a:ext cx="9525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3FED1FA-93DE-FA41-9AEA-D83E340AC892}" type="datetime1">
              <a:rPr lang="en-AU" smtClean="0"/>
              <a:pPr/>
              <a:t>8/08/2024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9B446E5-CF8E-2F15-C785-E766491B90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BCAFC2E-AE7E-2578-8A0C-05F59168B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36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23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3" r:id="rId2"/>
    <p:sldLayoutId id="2147483992" r:id="rId3"/>
    <p:sldLayoutId id="2147484024" r:id="rId4"/>
    <p:sldLayoutId id="2147484025" r:id="rId5"/>
    <p:sldLayoutId id="2147484026" r:id="rId6"/>
    <p:sldLayoutId id="2147484032" r:id="rId7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1000"/>
        </a:spcAft>
        <a:buNone/>
        <a:defRPr sz="3600" b="1" i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06" userDrawn="1">
          <p15:clr>
            <a:srgbClr val="F26B43"/>
          </p15:clr>
        </p15:guide>
        <p15:guide id="2" pos="7174" userDrawn="1">
          <p15:clr>
            <a:srgbClr val="F26B43"/>
          </p15:clr>
        </p15:guide>
        <p15:guide id="3" orient="horz" pos="414" userDrawn="1">
          <p15:clr>
            <a:srgbClr val="F26B43"/>
          </p15:clr>
        </p15:guide>
        <p15:guide id="4" orient="horz" pos="3838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AC74EDE6-AF05-F8C4-40B6-8DD06CE95312}"/>
              </a:ext>
            </a:extLst>
          </p:cNvPr>
          <p:cNvSpPr/>
          <p:nvPr userDrawn="1"/>
        </p:nvSpPr>
        <p:spPr>
          <a:xfrm>
            <a:off x="235483" y="0"/>
            <a:ext cx="11956517" cy="6236996"/>
          </a:xfrm>
          <a:custGeom>
            <a:avLst/>
            <a:gdLst>
              <a:gd name="connsiteX0" fmla="*/ 0 w 11956517"/>
              <a:gd name="connsiteY0" fmla="*/ 0 h 6236996"/>
              <a:gd name="connsiteX1" fmla="*/ 11956517 w 11956517"/>
              <a:gd name="connsiteY1" fmla="*/ 0 h 6236996"/>
              <a:gd name="connsiteX2" fmla="*/ 11956517 w 11956517"/>
              <a:gd name="connsiteY2" fmla="*/ 6236996 h 6236996"/>
              <a:gd name="connsiteX3" fmla="*/ 1080008 w 11956517"/>
              <a:gd name="connsiteY3" fmla="*/ 6236996 h 6236996"/>
              <a:gd name="connsiteX4" fmla="*/ 0 w 11956517"/>
              <a:gd name="connsiteY4" fmla="*/ 5157000 h 6236996"/>
              <a:gd name="connsiteX5" fmla="*/ 0 w 11956517"/>
              <a:gd name="connsiteY5" fmla="*/ 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6517" h="6236996">
                <a:moveTo>
                  <a:pt x="0" y="0"/>
                </a:moveTo>
                <a:lnTo>
                  <a:pt x="11956517" y="0"/>
                </a:lnTo>
                <a:lnTo>
                  <a:pt x="11956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DB11137-348E-919B-4F9A-994C17A03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5080"/>
            <a:ext cx="10515600" cy="9856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B14EEB9A-6B70-D6B0-7209-227311E9C3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01200" y="6318250"/>
            <a:ext cx="9525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33FED1FA-93DE-FA41-9AEA-D83E340AC892}" type="datetime1">
              <a:rPr lang="en-AU" smtClean="0"/>
              <a:pPr/>
              <a:t>8/08/2024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15CF5B6-624D-4BB5-327A-DDD86F588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DF82FAA-A2BF-45DE-8144-A32C029355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0299B35-1A58-A7F0-8EE9-5D0B2997E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36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9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  <p:sldLayoutId id="2147484046" r:id="rId12"/>
    <p:sldLayoutId id="2147484047" r:id="rId13"/>
    <p:sldLayoutId id="2147484048" r:id="rId14"/>
    <p:sldLayoutId id="2147484049" r:id="rId15"/>
    <p:sldLayoutId id="2147484050" r:id="rId16"/>
    <p:sldLayoutId id="2147484051" r:id="rId17"/>
    <p:sldLayoutId id="2147484052" r:id="rId18"/>
    <p:sldLayoutId id="2147484053" r:id="rId19"/>
    <p:sldLayoutId id="2147484054" r:id="rId20"/>
    <p:sldLayoutId id="2147484055" r:id="rId21"/>
    <p:sldLayoutId id="2147484056" r:id="rId22"/>
    <p:sldLayoutId id="2147484057" r:id="rId23"/>
    <p:sldLayoutId id="2147484058" r:id="rId24"/>
    <p:sldLayoutId id="2147484059" r:id="rId25"/>
    <p:sldLayoutId id="2147484060" r:id="rId26"/>
    <p:sldLayoutId id="2147484061" r:id="rId27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1000"/>
        </a:spcAft>
        <a:buNone/>
        <a:defRPr sz="3600" b="1" i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06">
          <p15:clr>
            <a:srgbClr val="F26B43"/>
          </p15:clr>
        </p15:guide>
        <p15:guide id="2" pos="7174">
          <p15:clr>
            <a:srgbClr val="F26B43"/>
          </p15:clr>
        </p15:guide>
        <p15:guide id="3" orient="horz" pos="414">
          <p15:clr>
            <a:srgbClr val="F26B43"/>
          </p15:clr>
        </p15:guide>
        <p15:guide id="4" orient="horz" pos="38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lxuMBg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Relationship Id="rId4" Type="http://schemas.openxmlformats.org/officeDocument/2006/relationships/hyperlink" Target="../iframe%20width=%22560%22%20height=%22315%22%20src=%22https:/www.youtube.com/embed/-Q7u0MPrzNQ%22%20title=%22YouTube%20video%20player%22%20frameborder=%220%22%20allow=%22accelerometer;%20autoplay;%20clipboard-write;%20encrypted-media;%20gyroscope;%20picture-in-picture%22%20allowfullscreen%3e%3c/ifram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bit.ly/3OoVaJO" TargetMode="Externa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8tjt5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niccNF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bit.ly/3QKx7qh" TargetMode="Externa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Nr1Plp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bit.ly/3wHUnMv" TargetMode="External"/><Relationship Id="rId4" Type="http://schemas.openxmlformats.org/officeDocument/2006/relationships/hyperlink" Target="https://bit.ly/3u8pOz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53F09-CA72-70FD-21EC-2244BDFC7B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706" y="562570"/>
            <a:ext cx="5396929" cy="2566165"/>
          </a:xfrm>
        </p:spPr>
        <p:txBody>
          <a:bodyPr/>
          <a:lstStyle/>
          <a:p>
            <a:r>
              <a:rPr lang="en-US" sz="3200"/>
              <a:t>Value of Financial Planning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5727BC-BB5E-2565-09C4-7DFA34F577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6705" y="3328317"/>
            <a:ext cx="5165435" cy="610739"/>
          </a:xfrm>
        </p:spPr>
        <p:txBody>
          <a:bodyPr/>
          <a:lstStyle/>
          <a:p>
            <a:r>
              <a:rPr lang="en-US"/>
              <a:t>Video Segments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DEAAA3-F19A-3310-9F81-95B3A66EAD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4579" y="4053110"/>
            <a:ext cx="5165436" cy="341999"/>
          </a:xfrm>
        </p:spPr>
        <p:txBody>
          <a:bodyPr/>
          <a:lstStyle/>
          <a:p>
            <a:r>
              <a:rPr lang="en-US"/>
              <a:t>9 October 2024</a:t>
            </a:r>
          </a:p>
        </p:txBody>
      </p:sp>
      <p:pic>
        <p:nvPicPr>
          <p:cNvPr id="10" name="Picture Placeholder 9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74614CA2-D480-CFF6-CA38-ED3DA0ADB43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0468" r="10468"/>
          <a:stretch/>
        </p:blipFill>
        <p:spPr/>
      </p:pic>
      <p:pic>
        <p:nvPicPr>
          <p:cNvPr id="11" name="Picture 10" descr="A white circle with black lines and a black background with text&#10;&#10;Description automatically generated">
            <a:extLst>
              <a:ext uri="{FF2B5EF4-FFF2-40B4-BE49-F238E27FC236}">
                <a16:creationId xmlns:a16="http://schemas.microsoft.com/office/drawing/2014/main" id="{58003A93-3725-0268-89E0-6288D6D53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71" y="1267144"/>
            <a:ext cx="2864735" cy="114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451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hart Placeholder 8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77E3AD26-0EFE-B5B8-BDC3-AC12AA098D3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34842" r="10092" b="-1"/>
          <a:stretch/>
        </p:blipFill>
        <p:spPr>
          <a:xfrm>
            <a:off x="6096000" y="10"/>
            <a:ext cx="6096000" cy="6227170"/>
          </a:xfrm>
          <a:prstGeom prst="rect">
            <a:avLst/>
          </a:prstGeom>
          <a:noFill/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9F39EB-B2A6-A65A-BD47-957C2E9523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2457" y="919357"/>
            <a:ext cx="5328744" cy="480889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Discover how the global community of CERTIFIED FINANCIAL PLANNER professionals help people around the world stay on track with financial planning to achieve life goals.</a:t>
            </a:r>
            <a:br>
              <a:rPr lang="en-US" sz="1800"/>
            </a:br>
            <a:r>
              <a:rPr lang="en-US" sz="1800" b="0" i="0" u="sng">
                <a:solidFill>
                  <a:srgbClr val="00ACD4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https://bit.ly/3lxuMBg</a:t>
            </a:r>
            <a:r>
              <a:rPr lang="en-US" sz="1800">
                <a:solidFill>
                  <a:srgbClr val="00ACD4"/>
                </a:solidFill>
              </a:rPr>
              <a:t>       </a:t>
            </a:r>
          </a:p>
          <a:p>
            <a:r>
              <a:rPr lang="en-US" sz="1800">
                <a:latin typeface="+mj-lt"/>
              </a:rPr>
              <a:t>      #WFPD2024 #IOSCOWIW2024</a:t>
            </a:r>
          </a:p>
          <a:p>
            <a:r>
              <a:rPr lang="en-US" sz="1800">
                <a:latin typeface="+mj-lt"/>
              </a:rPr>
              <a:t>      #CFP #financialplanning</a:t>
            </a:r>
            <a:r>
              <a:rPr lang="en-US" sz="1800" u="sng">
                <a:solidFill>
                  <a:srgbClr val="2F6B9A"/>
                </a:solidFill>
                <a:latin typeface="+mj-lt"/>
              </a:rPr>
              <a:t>   </a:t>
            </a:r>
            <a:br>
              <a:rPr lang="en-US" sz="1800" u="sng">
                <a:solidFill>
                  <a:srgbClr val="2F6B9A"/>
                </a:solidFill>
                <a:latin typeface="+mj-lt"/>
              </a:rPr>
            </a:br>
            <a:endParaRPr lang="en-US" sz="1800" u="sng">
              <a:solidFill>
                <a:srgbClr val="2F6B9A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+mj-lt"/>
              </a:rPr>
              <a:t>Tag FPSB at: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i="0">
                <a:effectLst/>
                <a:latin typeface="+mj-lt"/>
              </a:rPr>
              <a:t>LinkedIn: @Financial Planning Standards Board Ltd.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latin typeface="+mj-lt"/>
              </a:rPr>
              <a:t>Facebook: @Financial Planning Standards Board Ltd.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i="0">
                <a:effectLst/>
                <a:latin typeface="+mj-lt"/>
              </a:rPr>
              <a:t>Twitter: @FPSB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latin typeface="+mj-lt"/>
              </a:rPr>
              <a:t>Instagram: @fpsb_global</a:t>
            </a:r>
            <a:br>
              <a:rPr lang="en-US" sz="1400">
                <a:latin typeface="+mj-lt"/>
              </a:rPr>
            </a:br>
            <a:endParaRPr lang="en-US" sz="140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>
                <a:solidFill>
                  <a:srgbClr val="00ACD4"/>
                </a:solidFill>
                <a:effectLst/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Embed code</a:t>
            </a:r>
            <a:br>
              <a:rPr lang="en-US" sz="1800" b="0" i="0">
                <a:solidFill>
                  <a:srgbClr val="00ACD4"/>
                </a:solidFill>
                <a:effectLst/>
                <a:latin typeface="+mj-lt"/>
              </a:rPr>
            </a:br>
            <a:endParaRPr lang="en-US" sz="2000" b="0" i="0">
              <a:solidFill>
                <a:srgbClr val="00ACD4"/>
              </a:solidFill>
              <a:effectLst/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+mj-lt"/>
              </a:rPr>
              <a:t>Video Segment: 1 minute 30 seconds</a:t>
            </a:r>
            <a:endParaRPr lang="en-US" sz="1400" b="0" i="0">
              <a:effectLst/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 i="0">
              <a:effectLst/>
              <a:latin typeface="+mj-lt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034109F-DFA8-C62B-AF5E-61E640C47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54" y="190073"/>
            <a:ext cx="5100147" cy="50361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/>
              <a:t>Video: Value of Financial Planning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CC657623-DAE9-F509-2A17-7335F30E1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DF82FAA-A2BF-45DE-8144-A32C029355AD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6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034109F-DFA8-C62B-AF5E-61E640C47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975" y="297772"/>
            <a:ext cx="4681251" cy="985608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/>
              <a:t>Video Segment: It All Begins With a Plan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9F39EB-B2A6-A65A-BD47-957C2E9523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98975" y="1381297"/>
            <a:ext cx="4681251" cy="4578069"/>
          </a:xfrm>
        </p:spPr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/>
              <a:t>It all beings with a plan! CFP professionals around the world can help you build a holistic financial plan to reach your life goals.</a:t>
            </a:r>
            <a:br>
              <a:rPr lang="en-US" sz="1800"/>
            </a:br>
            <a:r>
              <a:rPr lang="en-US" sz="1800">
                <a:solidFill>
                  <a:srgbClr val="00ACD4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https://bit.ly/3OoVaJO</a:t>
            </a:r>
            <a:br>
              <a:rPr lang="en-US" sz="1800"/>
            </a:br>
            <a:r>
              <a:rPr lang="en-US" sz="1800"/>
              <a:t>#WFPD2024 #IOSCOWIW2024</a:t>
            </a:r>
          </a:p>
          <a:p>
            <a:pPr>
              <a:lnSpc>
                <a:spcPct val="90000"/>
              </a:lnSpc>
            </a:pPr>
            <a:r>
              <a:rPr lang="en-US" sz="1800"/>
              <a:t>      #CFP #financialplanning</a:t>
            </a:r>
            <a:r>
              <a:rPr lang="en-US" sz="1800" u="sng"/>
              <a:t>   </a:t>
            </a:r>
            <a:br>
              <a:rPr lang="en-US" sz="1500" u="sng"/>
            </a:br>
            <a:endParaRPr lang="en-US" sz="1500" u="sng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/>
              <a:t>Tag FPSB at: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b="0" i="0">
                <a:effectLst/>
              </a:rPr>
              <a:t>LinkedIn: @Financial Planning Standards Board Ltd.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/>
              <a:t>Facebook: @Financial Planning Standards Board Ltd.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b="0" i="0">
                <a:effectLst/>
              </a:rPr>
              <a:t>Twitter: @FPSB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/>
              <a:t>Instagram: @fpsb_global</a:t>
            </a:r>
            <a:br>
              <a:rPr lang="en-US" sz="1500"/>
            </a:br>
            <a:endParaRPr lang="en-US" sz="150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/>
              <a:t>Video Segment: 16 seconds</a:t>
            </a:r>
            <a:endParaRPr lang="en-US" sz="1800" b="0" i="0">
              <a:effectLst/>
            </a:endParaRP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CC657623-DAE9-F509-2A17-7335F30E1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DF82FAA-A2BF-45DE-8144-A32C029355AD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5" name="Picture Placeholder 4" descr="A group of people looking at a tablet&#10;&#10;Description automatically generated">
            <a:extLst>
              <a:ext uri="{FF2B5EF4-FFF2-40B4-BE49-F238E27FC236}">
                <a16:creationId xmlns:a16="http://schemas.microsoft.com/office/drawing/2014/main" id="{530875C8-C55F-1C5D-C36F-8C7ADF45F9C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9" r="26829"/>
          <a:stretch>
            <a:fillRect/>
          </a:stretch>
        </p:blipFill>
        <p:spPr>
          <a:xfrm>
            <a:off x="235483" y="0"/>
            <a:ext cx="5860517" cy="6236996"/>
          </a:xfrm>
        </p:spPr>
      </p:pic>
    </p:spTree>
    <p:extLst>
      <p:ext uri="{BB962C8B-B14F-4D97-AF65-F5344CB8AC3E}">
        <p14:creationId xmlns:p14="http://schemas.microsoft.com/office/powerpoint/2010/main" val="3480809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7C35F4B0-6917-F9F2-A1B7-95D7726231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172" r="10190" b="1"/>
          <a:stretch/>
        </p:blipFill>
        <p:spPr>
          <a:xfrm>
            <a:off x="6096000" y="10"/>
            <a:ext cx="6096000" cy="6227170"/>
          </a:xfrm>
          <a:prstGeom prst="rect">
            <a:avLst/>
          </a:prstGeom>
          <a:noFill/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9F39EB-B2A6-A65A-BD47-957C2E9523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1283380"/>
            <a:ext cx="4681251" cy="4781089"/>
          </a:xfrm>
        </p:spPr>
        <p:txBody>
          <a:bodyPr>
            <a:no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/>
              <a:t>Financial planning is the process of developing strategies to manage multiple aspects of your financial situation to help achieve your life goals. </a:t>
            </a:r>
          </a:p>
          <a:p>
            <a:pPr>
              <a:lnSpc>
                <a:spcPct val="90000"/>
              </a:lnSpc>
            </a:pPr>
            <a:r>
              <a:rPr lang="en-US" sz="1800"/>
              <a:t>      </a:t>
            </a:r>
            <a:r>
              <a:rPr lang="en-US" sz="1800" u="sng">
                <a:solidFill>
                  <a:srgbClr val="00ACD4"/>
                </a:solidFill>
              </a:rPr>
              <a:t>https://</a:t>
            </a:r>
            <a:r>
              <a:rPr lang="en-US" sz="1800" u="sng">
                <a:solidFill>
                  <a:srgbClr val="00ACD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bit.ly/3A8tjt5</a:t>
            </a:r>
            <a:endParaRPr lang="en-US" sz="1800" u="sng">
              <a:solidFill>
                <a:srgbClr val="00ACD4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800"/>
              <a:t>      #WFPD2024 #IOSCOWIW2024</a:t>
            </a:r>
          </a:p>
          <a:p>
            <a:pPr>
              <a:lnSpc>
                <a:spcPct val="90000"/>
              </a:lnSpc>
            </a:pPr>
            <a:r>
              <a:rPr lang="en-US" sz="1800"/>
              <a:t>      #CFP #financialplanning</a:t>
            </a:r>
            <a:r>
              <a:rPr lang="en-US" sz="1800" u="sng"/>
              <a:t>   </a:t>
            </a:r>
            <a:br>
              <a:rPr lang="en-US" sz="1800" u="sng"/>
            </a:br>
            <a:endParaRPr lang="en-US" sz="1800" u="sng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/>
              <a:t>Tag FPSB at: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b="0" i="0">
                <a:effectLst/>
              </a:rPr>
              <a:t>LinkedIn: @Financial Planning Standards Board Ltd.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/>
              <a:t>Facebook: @Financial Planning Standards Board Ltd.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b="0" i="0">
                <a:effectLst/>
              </a:rPr>
              <a:t>Twitter: @FPSB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/>
              <a:t>Instagram: @fpsb_global</a:t>
            </a:r>
            <a:br>
              <a:rPr lang="en-US"/>
            </a:br>
            <a:endParaRPr lang="en-US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/>
              <a:t>Video Segment: 13 seconds</a:t>
            </a:r>
            <a:endParaRPr lang="en-US" sz="1800" b="0" i="0">
              <a:effectLst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034109F-DFA8-C62B-AF5E-61E640C47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7772"/>
            <a:ext cx="4681251" cy="985608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/>
              <a:t>Video Segment: A Roadmap to Manage It All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CC657623-DAE9-F509-2A17-7335F30E1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DF82FAA-A2BF-45DE-8144-A32C029355AD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8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and a child sitting on a couch&#10;&#10;Description automatically generated with low confidence">
            <a:extLst>
              <a:ext uri="{FF2B5EF4-FFF2-40B4-BE49-F238E27FC236}">
                <a16:creationId xmlns:a16="http://schemas.microsoft.com/office/drawing/2014/main" id="{72D2825D-9761-F1AD-8AE4-FE4B56D350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404" r="4406" b="1"/>
          <a:stretch/>
        </p:blipFill>
        <p:spPr>
          <a:xfrm>
            <a:off x="235484" y="10"/>
            <a:ext cx="5860517" cy="6236986"/>
          </a:xfrm>
          <a:custGeom>
            <a:avLst/>
            <a:gdLst>
              <a:gd name="connsiteX0" fmla="*/ 0 w 5860517"/>
              <a:gd name="connsiteY0" fmla="*/ 0 h 6236996"/>
              <a:gd name="connsiteX1" fmla="*/ 5860517 w 5860517"/>
              <a:gd name="connsiteY1" fmla="*/ 0 h 6236996"/>
              <a:gd name="connsiteX2" fmla="*/ 5860517 w 5860517"/>
              <a:gd name="connsiteY2" fmla="*/ 6236996 h 6236996"/>
              <a:gd name="connsiteX3" fmla="*/ 1080008 w 5860517"/>
              <a:gd name="connsiteY3" fmla="*/ 6236996 h 6236996"/>
              <a:gd name="connsiteX4" fmla="*/ 0 w 5860517"/>
              <a:gd name="connsiteY4" fmla="*/ 5157000 h 623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0517" h="6236996">
                <a:moveTo>
                  <a:pt x="0" y="0"/>
                </a:moveTo>
                <a:lnTo>
                  <a:pt x="5860517" y="0"/>
                </a:lnTo>
                <a:lnTo>
                  <a:pt x="5860517" y="6236996"/>
                </a:lnTo>
                <a:lnTo>
                  <a:pt x="1080008" y="6236996"/>
                </a:lnTo>
                <a:cubicBezTo>
                  <a:pt x="483540" y="6236996"/>
                  <a:pt x="0" y="5753468"/>
                  <a:pt x="0" y="5157000"/>
                </a:cubicBezTo>
                <a:close/>
              </a:path>
            </a:pathLst>
          </a:custGeom>
          <a:noFill/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034109F-DFA8-C62B-AF5E-61E640C47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975" y="174625"/>
            <a:ext cx="4681251" cy="985608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/>
              <a:t>Video Segment: A Roadmap to Manage It All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9F39EB-B2A6-A65A-BD47-957C2E9523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98974" y="1275847"/>
            <a:ext cx="4681251" cy="4557394"/>
          </a:xfrm>
        </p:spPr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/>
              <a:t>Financial planning is the process of developing strategies to manage multiple aspects of your financial situation to help achieve your life goals. </a:t>
            </a:r>
            <a:r>
              <a:rPr lang="en-US" sz="1800">
                <a:solidFill>
                  <a:srgbClr val="00ACD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https://bit.ly/3niccNF</a:t>
            </a:r>
            <a:r>
              <a:rPr lang="en-US" sz="1800">
                <a:solidFill>
                  <a:srgbClr val="00ACD4"/>
                </a:solidFill>
              </a:rPr>
              <a:t> </a:t>
            </a:r>
            <a:endParaRPr lang="en-US" sz="1800" u="sng">
              <a:solidFill>
                <a:srgbClr val="00ACD4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800"/>
              <a:t>      #WFPD2024 #IOSCOWIW2024</a:t>
            </a:r>
          </a:p>
          <a:p>
            <a:pPr>
              <a:lnSpc>
                <a:spcPct val="90000"/>
              </a:lnSpc>
            </a:pPr>
            <a:r>
              <a:rPr lang="en-US" sz="1800"/>
              <a:t>      #CFP #financialplanning</a:t>
            </a:r>
            <a:r>
              <a:rPr lang="en-US" sz="1800" u="sng"/>
              <a:t>   </a:t>
            </a:r>
            <a:br>
              <a:rPr lang="en-US" sz="1500" u="sng"/>
            </a:br>
            <a:endParaRPr lang="en-US" sz="1500" u="sng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/>
              <a:t>Tag FPSB at: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b="0" i="0">
                <a:effectLst/>
              </a:rPr>
              <a:t>LinkedIn: @Financial Planning Standards Board Ltd.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/>
              <a:t>Facebook: @Financial Planning Standards Board Ltd.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b="0" i="0">
                <a:effectLst/>
              </a:rPr>
              <a:t>Twitter: @FPSB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/>
              <a:t>Instagram: @fpsb_global</a:t>
            </a:r>
            <a:br>
              <a:rPr lang="en-US" sz="1500"/>
            </a:br>
            <a:endParaRPr lang="en-US" sz="150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/>
              <a:t>Video Segment: 21 seconds</a:t>
            </a:r>
            <a:endParaRPr lang="en-US" sz="1800" b="0" i="0">
              <a:effectLst/>
            </a:endParaRP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CC657623-DAE9-F509-2A17-7335F30E1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DF82FAA-A2BF-45DE-8144-A32C029355AD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07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473FEE3-0019-93C9-4A55-E2551054B7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1065887"/>
            <a:ext cx="4681251" cy="500909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The global community of CERTIFIED FINANCIAL PLANNER professionals help people stay on track with their financial lives. </a:t>
            </a:r>
            <a:br>
              <a:rPr lang="en-US" sz="1800"/>
            </a:br>
            <a:r>
              <a:rPr lang="en-US" sz="1800">
                <a:solidFill>
                  <a:srgbClr val="00ACD4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https://bit.ly/3QKx7qh</a:t>
            </a:r>
            <a:r>
              <a:rPr lang="en-US" sz="1800">
                <a:solidFill>
                  <a:srgbClr val="00ACD4"/>
                </a:solidFill>
              </a:rPr>
              <a:t> </a:t>
            </a:r>
            <a:br>
              <a:rPr lang="en-US" sz="1800"/>
            </a:br>
            <a:r>
              <a:rPr lang="en-US" sz="1800"/>
              <a:t>#WFPD2024 #IOSCOWIW2024 </a:t>
            </a:r>
            <a:br>
              <a:rPr lang="en-US" sz="1800"/>
            </a:br>
            <a:r>
              <a:rPr lang="en-US" sz="1800"/>
              <a:t>#CFP #financialplanning</a:t>
            </a:r>
            <a:br>
              <a:rPr lang="en-US" sz="1800"/>
            </a:br>
            <a:endParaRPr lang="en-US" sz="1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Tag FPSB at: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/>
              <a:t>LinkedIn: @Financial Planning Standards Board Ltd.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/>
              <a:t>Facebook: @Financial Planning Standards Board Ltd.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/>
              <a:t>Twitter: @FPSB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/>
              <a:t>Instagram: @fpsb_global</a:t>
            </a:r>
            <a:br>
              <a:rPr lang="en-US"/>
            </a:b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Video Segment: 16 seconds</a:t>
            </a:r>
            <a:endParaRPr lang="en-US" sz="1800" b="0" i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/>
          </a:p>
          <a:p>
            <a:endParaRPr lang="en-US" sz="18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81BD0BD-B79D-FA2D-757D-1CF7D1C50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72830"/>
            <a:ext cx="4681251" cy="985608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/>
              <a:t>Video Segment: Committed to Global Standards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3E0290-2BDC-9FFB-78B0-21A630F8F7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DF82FAA-A2BF-45DE-8144-A32C029355AD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pic>
        <p:nvPicPr>
          <p:cNvPr id="18" name="Picture Placeholder 17" descr="A group of people in a video conference&#10;&#10;Description automatically generated">
            <a:extLst>
              <a:ext uri="{FF2B5EF4-FFF2-40B4-BE49-F238E27FC236}">
                <a16:creationId xmlns:a16="http://schemas.microsoft.com/office/drawing/2014/main" id="{6ABF0660-A374-AEBD-6522-363BF399D1E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3" r="246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65693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family walking on a beach&#10;&#10;Description automatically generated with medium confidence">
            <a:extLst>
              <a:ext uri="{FF2B5EF4-FFF2-40B4-BE49-F238E27FC236}">
                <a16:creationId xmlns:a16="http://schemas.microsoft.com/office/drawing/2014/main" id="{D8F936EB-48B4-4971-1D5B-FCD83197C1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0519" r="20519" b="2"/>
          <a:stretch/>
        </p:blipFill>
        <p:spPr>
          <a:xfrm>
            <a:off x="235484" y="10"/>
            <a:ext cx="5860517" cy="6236986"/>
          </a:xfrm>
          <a:prstGeom prst="rect">
            <a:avLst/>
          </a:prstGeo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B51E681-A794-9DEF-65AC-D27BBAC30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2546" y="347728"/>
            <a:ext cx="4681251" cy="985608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/>
              <a:t>Video Segment: Be Prepared. Be Confident.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415A3-1DA0-B08E-7CD6-B9C11310A5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2545" y="1277889"/>
            <a:ext cx="4681251" cy="4462232"/>
          </a:xfrm>
        </p:spPr>
        <p:txBody>
          <a:bodyPr>
            <a:normAutofit lnSpcReduction="10000"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/>
              <a:t>People who work with a financial planner, particularly those who work with a CFP professional, can be better prepared for financial opportunities that life brings. </a:t>
            </a:r>
            <a:br>
              <a:rPr lang="en-US" sz="1900"/>
            </a:br>
            <a:r>
              <a:rPr lang="en-US" sz="1900">
                <a:solidFill>
                  <a:srgbClr val="00ACD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https://bit.ly/3Nr1Plp</a:t>
            </a:r>
            <a:r>
              <a:rPr lang="en-US" sz="1900">
                <a:solidFill>
                  <a:srgbClr val="00ACD4"/>
                </a:solidFill>
              </a:rPr>
              <a:t> </a:t>
            </a:r>
            <a:br>
              <a:rPr lang="en-US" sz="1900"/>
            </a:br>
            <a:r>
              <a:rPr lang="en-US" sz="1900"/>
              <a:t>#WFPD2024 #IOSCOWIW2024 </a:t>
            </a:r>
            <a:br>
              <a:rPr lang="en-US" sz="1900"/>
            </a:br>
            <a:r>
              <a:rPr lang="en-US" sz="1900"/>
              <a:t>#CFP #financialplanning</a:t>
            </a:r>
          </a:p>
          <a:p>
            <a:pPr marL="0" indent="0">
              <a:lnSpc>
                <a:spcPct val="90000"/>
              </a:lnSpc>
              <a:buNone/>
            </a:pPr>
            <a:endParaRPr lang="en-US" sz="180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/>
              <a:t>Tag FPSB at: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/>
              <a:t>LinkedIn: @Financial Planning Standards Board Ltd. 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/>
              <a:t>Facebook: @Financial Planning Standards Board Ltd.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/>
              <a:t>Twitter: @FPSB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/>
              <a:t>Instagram: @fpsb_global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/>
              <a:t>Video Segment: 15 seconds</a:t>
            </a:r>
          </a:p>
          <a:p>
            <a:pPr>
              <a:lnSpc>
                <a:spcPct val="90000"/>
              </a:lnSpc>
            </a:pPr>
            <a:endParaRPr lang="en-US" sz="15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74677F-39FF-7F26-518D-21A6C40360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DF82FAA-A2BF-45DE-8144-A32C029355AD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048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in a red suit&#10;&#10;Description automatically generated">
            <a:extLst>
              <a:ext uri="{FF2B5EF4-FFF2-40B4-BE49-F238E27FC236}">
                <a16:creationId xmlns:a16="http://schemas.microsoft.com/office/drawing/2014/main" id="{D5187AC8-9928-E7C1-0245-513C1148CC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6" r="24966"/>
          <a:stretch>
            <a:fillRect/>
          </a:stretch>
        </p:blipFill>
        <p:spPr>
          <a:xfrm>
            <a:off x="6096000" y="0"/>
            <a:ext cx="6096000" cy="6227763"/>
          </a:xfr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E44A53F-5CDF-6410-5100-54CC577D78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5" y="1081088"/>
            <a:ext cx="4681251" cy="493695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To find a financial planner who has committed to standards of competency, ethics and professionalism, look for the CFP mark. Find a CFP professional to help you </a:t>
            </a:r>
            <a:r>
              <a:rPr lang="en-US" sz="1800" i="1"/>
              <a:t>live your today, plan your tomorrow.™ </a:t>
            </a:r>
            <a:r>
              <a:rPr lang="en-US" sz="1800">
                <a:solidFill>
                  <a:srgbClr val="00ACD4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https://bit.ly/3u8pOz0</a:t>
            </a:r>
            <a:r>
              <a:rPr lang="en-US" sz="1800">
                <a:solidFill>
                  <a:srgbClr val="00ACD4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br>
              <a:rPr lang="en-US" sz="1800"/>
            </a:br>
            <a:r>
              <a:rPr lang="en-US" sz="1800"/>
              <a:t>#WFPD2024 #IOSCOWIW2024 </a:t>
            </a:r>
            <a:br>
              <a:rPr lang="en-US" sz="1800"/>
            </a:br>
            <a:r>
              <a:rPr lang="en-US" sz="1800"/>
              <a:t>#CFP #financialplanning</a:t>
            </a:r>
          </a:p>
          <a:p>
            <a:pPr marL="0" indent="0">
              <a:buNone/>
            </a:pPr>
            <a:endParaRPr lang="en-US" sz="1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Tag FPSB at: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/>
              <a:t>LinkedIn: @Financial Planning Standards Board Ltd.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/>
              <a:t>Facebook: @Financial Planning Standards Board Ltd.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/>
              <a:t>Twitter: @FPSB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/>
              <a:t>Instagram: @fpsb_global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Video Segment: 18 seconds</a:t>
            </a:r>
          </a:p>
          <a:p>
            <a:endParaRPr lang="en-US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A2735BF-FF65-5EE7-52D6-393739E23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6" y="95480"/>
            <a:ext cx="4681251" cy="985608"/>
          </a:xfrm>
        </p:spPr>
        <p:txBody>
          <a:bodyPr/>
          <a:lstStyle/>
          <a:p>
            <a:r>
              <a:rPr lang="en-US" sz="2800"/>
              <a:t>Video Segment: Look for the CFP Mark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43906-7994-598F-6414-37939D880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2600" y="6318250"/>
            <a:ext cx="7112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DF82FAA-A2BF-45DE-8144-A32C029355AD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89004"/>
      </p:ext>
    </p:extLst>
  </p:cSld>
  <p:clrMapOvr>
    <a:masterClrMapping/>
  </p:clrMapOvr>
</p:sld>
</file>

<file path=ppt/theme/theme1.xml><?xml version="1.0" encoding="utf-8"?>
<a:theme xmlns:a="http://schemas.openxmlformats.org/drawingml/2006/main" name="Cover">
  <a:themeElements>
    <a:clrScheme name="FPSB 1">
      <a:dk1>
        <a:srgbClr val="000000"/>
      </a:dk1>
      <a:lt1>
        <a:srgbClr val="FFFFFF"/>
      </a:lt1>
      <a:dk2>
        <a:srgbClr val="004990"/>
      </a:dk2>
      <a:lt2>
        <a:srgbClr val="EFEEEE"/>
      </a:lt2>
      <a:accent1>
        <a:srgbClr val="C0C1C2"/>
      </a:accent1>
      <a:accent2>
        <a:srgbClr val="00ACD3"/>
      </a:accent2>
      <a:accent3>
        <a:srgbClr val="F0532C"/>
      </a:accent3>
      <a:accent4>
        <a:srgbClr val="00A881"/>
      </a:accent4>
      <a:accent5>
        <a:srgbClr val="93268F"/>
      </a:accent5>
      <a:accent6>
        <a:srgbClr val="00499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spcAft>
            <a:spcPts val="600"/>
          </a:spcAft>
          <a:defRPr sz="2000" dirty="0">
            <a:solidFill>
              <a:schemeClr val="tx1">
                <a:lumMod val="65000"/>
                <a:lumOff val="3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30000_tmp_FPSB_PowerPoint" id="{94EA63FE-EFD9-404E-BF57-DFD71B3ED9AF}" vid="{C9C4A1B6-30F3-4161-8D50-E6F8084309A9}"/>
    </a:ext>
  </a:extLst>
</a:theme>
</file>

<file path=ppt/theme/theme2.xml><?xml version="1.0" encoding="utf-8"?>
<a:theme xmlns:a="http://schemas.openxmlformats.org/drawingml/2006/main" name="Dividers">
  <a:themeElements>
    <a:clrScheme name="FPSB 1">
      <a:dk1>
        <a:srgbClr val="000000"/>
      </a:dk1>
      <a:lt1>
        <a:srgbClr val="FFFFFF"/>
      </a:lt1>
      <a:dk2>
        <a:srgbClr val="004990"/>
      </a:dk2>
      <a:lt2>
        <a:srgbClr val="EFEEEE"/>
      </a:lt2>
      <a:accent1>
        <a:srgbClr val="C0C1C2"/>
      </a:accent1>
      <a:accent2>
        <a:srgbClr val="00ACD3"/>
      </a:accent2>
      <a:accent3>
        <a:srgbClr val="F0532C"/>
      </a:accent3>
      <a:accent4>
        <a:srgbClr val="00A881"/>
      </a:accent4>
      <a:accent5>
        <a:srgbClr val="93268F"/>
      </a:accent5>
      <a:accent6>
        <a:srgbClr val="00499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spcAft>
            <a:spcPts val="600"/>
          </a:spcAft>
          <a:defRPr sz="2000" dirty="0">
            <a:solidFill>
              <a:schemeClr val="tx1">
                <a:lumMod val="65000"/>
                <a:lumOff val="3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30000_tmp_FPSB_PowerPoint" id="{94EA63FE-EFD9-404E-BF57-DFD71B3ED9AF}" vid="{1137E7CA-60D5-4289-934A-0E3A90E728A0}"/>
    </a:ext>
  </a:extLst>
</a:theme>
</file>

<file path=ppt/theme/theme3.xml><?xml version="1.0" encoding="utf-8"?>
<a:theme xmlns:a="http://schemas.openxmlformats.org/drawingml/2006/main" name="Basic Content">
  <a:themeElements>
    <a:clrScheme name="FPSB_Final">
      <a:dk1>
        <a:srgbClr val="000000"/>
      </a:dk1>
      <a:lt1>
        <a:srgbClr val="FFFFFF"/>
      </a:lt1>
      <a:dk2>
        <a:srgbClr val="004990"/>
      </a:dk2>
      <a:lt2>
        <a:srgbClr val="EFEEEE"/>
      </a:lt2>
      <a:accent1>
        <a:srgbClr val="004990"/>
      </a:accent1>
      <a:accent2>
        <a:srgbClr val="00ACD3"/>
      </a:accent2>
      <a:accent3>
        <a:srgbClr val="F0532C"/>
      </a:accent3>
      <a:accent4>
        <a:srgbClr val="00A881"/>
      </a:accent4>
      <a:accent5>
        <a:srgbClr val="93268F"/>
      </a:accent5>
      <a:accent6>
        <a:srgbClr val="C0C1C2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spcAft>
            <a:spcPts val="600"/>
          </a:spcAft>
          <a:defRPr sz="2000" dirty="0">
            <a:solidFill>
              <a:schemeClr val="tx1">
                <a:lumMod val="65000"/>
                <a:lumOff val="3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30000_tmp_FPSB_PowerPoint" id="{94EA63FE-EFD9-404E-BF57-DFD71B3ED9AF}" vid="{9B6A702D-969F-4BD4-8E9E-FEDA59DC9AE7}"/>
    </a:ext>
  </a:extLst>
</a:theme>
</file>

<file path=ppt/theme/theme4.xml><?xml version="1.0" encoding="utf-8"?>
<a:theme xmlns:a="http://schemas.openxmlformats.org/drawingml/2006/main" name="Galleries">
  <a:themeElements>
    <a:clrScheme name="FPSB 1">
      <a:dk1>
        <a:srgbClr val="000000"/>
      </a:dk1>
      <a:lt1>
        <a:srgbClr val="FFFFFF"/>
      </a:lt1>
      <a:dk2>
        <a:srgbClr val="004990"/>
      </a:dk2>
      <a:lt2>
        <a:srgbClr val="EFEEEE"/>
      </a:lt2>
      <a:accent1>
        <a:srgbClr val="C0C1C2"/>
      </a:accent1>
      <a:accent2>
        <a:srgbClr val="00ACD3"/>
      </a:accent2>
      <a:accent3>
        <a:srgbClr val="F0532C"/>
      </a:accent3>
      <a:accent4>
        <a:srgbClr val="00A881"/>
      </a:accent4>
      <a:accent5>
        <a:srgbClr val="93268F"/>
      </a:accent5>
      <a:accent6>
        <a:srgbClr val="00499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spcAft>
            <a:spcPts val="600"/>
          </a:spcAft>
          <a:defRPr sz="2000" dirty="0">
            <a:solidFill>
              <a:schemeClr val="tx1">
                <a:lumMod val="65000"/>
                <a:lumOff val="3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30000_tmp_FPSB_PowerPoint" id="{94EA63FE-EFD9-404E-BF57-DFD71B3ED9AF}" vid="{B0FFB36A-C349-4FE3-8D8B-2271CADEFED7}"/>
    </a:ext>
  </a:extLst>
</a:theme>
</file>

<file path=ppt/theme/theme5.xml><?xml version="1.0" encoding="utf-8"?>
<a:theme xmlns:a="http://schemas.openxmlformats.org/drawingml/2006/main" name="Additional Layouts">
  <a:themeElements>
    <a:clrScheme name="FPSB 1">
      <a:dk1>
        <a:srgbClr val="000000"/>
      </a:dk1>
      <a:lt1>
        <a:srgbClr val="FFFFFF"/>
      </a:lt1>
      <a:dk2>
        <a:srgbClr val="004990"/>
      </a:dk2>
      <a:lt2>
        <a:srgbClr val="EFEEEE"/>
      </a:lt2>
      <a:accent1>
        <a:srgbClr val="C0C1C2"/>
      </a:accent1>
      <a:accent2>
        <a:srgbClr val="00ACD3"/>
      </a:accent2>
      <a:accent3>
        <a:srgbClr val="F0532C"/>
      </a:accent3>
      <a:accent4>
        <a:srgbClr val="00A881"/>
      </a:accent4>
      <a:accent5>
        <a:srgbClr val="93268F"/>
      </a:accent5>
      <a:accent6>
        <a:srgbClr val="00499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spcAft>
            <a:spcPts val="600"/>
          </a:spcAft>
          <a:defRPr sz="2000" dirty="0">
            <a:solidFill>
              <a:schemeClr val="tx1">
                <a:lumMod val="65000"/>
                <a:lumOff val="3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30000_tmp_FPSB_PowerPoint" id="{94EA63FE-EFD9-404E-BF57-DFD71B3ED9AF}" vid="{68CC09F4-034F-430D-A171-B6CAC4DF4D2E}"/>
    </a:ext>
  </a:extLst>
</a:theme>
</file>

<file path=ppt/theme/theme6.xml><?xml version="1.0" encoding="utf-8"?>
<a:theme xmlns:a="http://schemas.openxmlformats.org/drawingml/2006/main" name="Bios">
  <a:themeElements>
    <a:clrScheme name="FPSB 1">
      <a:dk1>
        <a:srgbClr val="000000"/>
      </a:dk1>
      <a:lt1>
        <a:srgbClr val="FFFFFF"/>
      </a:lt1>
      <a:dk2>
        <a:srgbClr val="004990"/>
      </a:dk2>
      <a:lt2>
        <a:srgbClr val="EFEEEE"/>
      </a:lt2>
      <a:accent1>
        <a:srgbClr val="C0C1C2"/>
      </a:accent1>
      <a:accent2>
        <a:srgbClr val="00ACD3"/>
      </a:accent2>
      <a:accent3>
        <a:srgbClr val="F0532C"/>
      </a:accent3>
      <a:accent4>
        <a:srgbClr val="00A881"/>
      </a:accent4>
      <a:accent5>
        <a:srgbClr val="93268F"/>
      </a:accent5>
      <a:accent6>
        <a:srgbClr val="00499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spcAft>
            <a:spcPts val="600"/>
          </a:spcAft>
          <a:defRPr sz="2000" dirty="0">
            <a:solidFill>
              <a:schemeClr val="tx1">
                <a:lumMod val="65000"/>
                <a:lumOff val="3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30000_tmp_FPSB_PowerPoint" id="{94EA63FE-EFD9-404E-BF57-DFD71B3ED9AF}" vid="{835A1E37-6491-43D5-AB46-2FCDDFB2DC31}"/>
    </a:ext>
  </a:extLst>
</a:theme>
</file>

<file path=ppt/theme/theme7.xml><?xml version="1.0" encoding="utf-8"?>
<a:theme xmlns:a="http://schemas.openxmlformats.org/drawingml/2006/main" name="Back Cover">
  <a:themeElements>
    <a:clrScheme name="FPSB 1">
      <a:dk1>
        <a:srgbClr val="000000"/>
      </a:dk1>
      <a:lt1>
        <a:srgbClr val="FFFFFF"/>
      </a:lt1>
      <a:dk2>
        <a:srgbClr val="004990"/>
      </a:dk2>
      <a:lt2>
        <a:srgbClr val="EFEEEE"/>
      </a:lt2>
      <a:accent1>
        <a:srgbClr val="C0C1C2"/>
      </a:accent1>
      <a:accent2>
        <a:srgbClr val="00ACD3"/>
      </a:accent2>
      <a:accent3>
        <a:srgbClr val="F0532C"/>
      </a:accent3>
      <a:accent4>
        <a:srgbClr val="00A881"/>
      </a:accent4>
      <a:accent5>
        <a:srgbClr val="93268F"/>
      </a:accent5>
      <a:accent6>
        <a:srgbClr val="00499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spcAft>
            <a:spcPts val="600"/>
          </a:spcAft>
          <a:defRPr sz="2000" dirty="0">
            <a:solidFill>
              <a:schemeClr val="tx1">
                <a:lumMod val="65000"/>
                <a:lumOff val="3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30000_tmp_FPSB_PowerPoint" id="{94EA63FE-EFD9-404E-BF57-DFD71B3ED9AF}" vid="{F106712C-A431-4C0D-9F6F-8F4BA5AB87FB}"/>
    </a:ext>
  </a:extLst>
</a:theme>
</file>

<file path=ppt/theme/theme8.xml><?xml version="1.0" encoding="utf-8"?>
<a:theme xmlns:a="http://schemas.openxmlformats.org/drawingml/2006/main" name="1_Basic Content">
  <a:themeElements>
    <a:clrScheme name="FPSB_Final">
      <a:dk1>
        <a:srgbClr val="000000"/>
      </a:dk1>
      <a:lt1>
        <a:srgbClr val="FFFFFF"/>
      </a:lt1>
      <a:dk2>
        <a:srgbClr val="004990"/>
      </a:dk2>
      <a:lt2>
        <a:srgbClr val="EFEEEE"/>
      </a:lt2>
      <a:accent1>
        <a:srgbClr val="004990"/>
      </a:accent1>
      <a:accent2>
        <a:srgbClr val="00ACD3"/>
      </a:accent2>
      <a:accent3>
        <a:srgbClr val="F0532C"/>
      </a:accent3>
      <a:accent4>
        <a:srgbClr val="00A881"/>
      </a:accent4>
      <a:accent5>
        <a:srgbClr val="93268F"/>
      </a:accent5>
      <a:accent6>
        <a:srgbClr val="C0C1C2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spcAft>
            <a:spcPts val="600"/>
          </a:spcAft>
          <a:defRPr sz="2000" dirty="0">
            <a:solidFill>
              <a:schemeClr val="tx1">
                <a:lumMod val="65000"/>
                <a:lumOff val="3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PSB-PPT-Template_v4" id="{D6B2EAAA-F74D-2A4E-8282-9E32D97BA549}" vid="{B1223372-DB28-AD46-9049-BBF7BFB3FCA1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1aefd50-9e0d-46a9-ae59-193adc04ea07" xsi:nil="true"/>
    <lcf76f155ced4ddcb4097134ff3c332f xmlns="8a408f21-9549-4bd3-8867-5d9df36487ac">
      <Terms xmlns="http://schemas.microsoft.com/office/infopath/2007/PartnerControls"/>
    </lcf76f155ced4ddcb4097134ff3c332f>
    <SharedWithUsers xmlns="e1aefd50-9e0d-46a9-ae59-193adc04ea07">
      <UserInfo>
        <DisplayName>Dante De Gori</DisplayName>
        <AccountId>352</AccountId>
        <AccountType/>
      </UserInfo>
      <UserInfo>
        <DisplayName>Sara White</DisplayName>
        <AccountId>82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DCA3BC8077DC42969FD314882EE6C2" ma:contentTypeVersion="20" ma:contentTypeDescription="Create a new document." ma:contentTypeScope="" ma:versionID="35228c2a0efcfe9ddec7fad359e37e92">
  <xsd:schema xmlns:xsd="http://www.w3.org/2001/XMLSchema" xmlns:xs="http://www.w3.org/2001/XMLSchema" xmlns:p="http://schemas.microsoft.com/office/2006/metadata/properties" xmlns:ns2="8a408f21-9549-4bd3-8867-5d9df36487ac" xmlns:ns3="e1aefd50-9e0d-46a9-ae59-193adc04ea07" targetNamespace="http://schemas.microsoft.com/office/2006/metadata/properties" ma:root="true" ma:fieldsID="5dd8088cb2d62557bcfffe8467478cb2" ns2:_="" ns3:_="">
    <xsd:import namespace="8a408f21-9549-4bd3-8867-5d9df36487ac"/>
    <xsd:import namespace="e1aefd50-9e0d-46a9-ae59-193adc04ea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TaxCatchAll" minOccurs="0"/>
                <xsd:element ref="ns2:lcf76f155ced4ddcb4097134ff3c332f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408f21-9549-4bd3-8867-5d9df36487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5e98f8e-3b40-4ec3-9d96-1094ce83a9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aefd50-9e0d-46a9-ae59-193adc04ea0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668045c0-f763-4b7f-b803-99a88d36fa7a}" ma:internalName="TaxCatchAll" ma:showField="CatchAllData" ma:web="e1aefd50-9e0d-46a9-ae59-193adc04ea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7B4E2CC-C92C-4A6C-8A3C-ED607AE380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72FBBDC-EB2E-4B99-9D47-5CF92220EA72}">
  <ds:schemaRefs>
    <ds:schemaRef ds:uri="8a408f21-9549-4bd3-8867-5d9df36487ac"/>
    <ds:schemaRef ds:uri="e1aefd50-9e0d-46a9-ae59-193adc04ea0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D56F9FA-93CA-4290-AFC9-8F3D248AF3D5}">
  <ds:schemaRefs>
    <ds:schemaRef ds:uri="8a408f21-9549-4bd3-8867-5d9df36487ac"/>
    <ds:schemaRef ds:uri="e1aefd50-9e0d-46a9-ae59-193adc04ea0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655</Words>
  <Application>Microsoft Office PowerPoint</Application>
  <PresentationFormat>Widescreen</PresentationFormat>
  <Paragraphs>80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Calibri</vt:lpstr>
      <vt:lpstr>Cover</vt:lpstr>
      <vt:lpstr>Dividers</vt:lpstr>
      <vt:lpstr>Basic Content</vt:lpstr>
      <vt:lpstr>Galleries</vt:lpstr>
      <vt:lpstr>Additional Layouts</vt:lpstr>
      <vt:lpstr>Bios</vt:lpstr>
      <vt:lpstr>Back Cover</vt:lpstr>
      <vt:lpstr>1_Basic Content</vt:lpstr>
      <vt:lpstr>PowerPoint Presentation</vt:lpstr>
      <vt:lpstr>Video: Value of Financial Planning</vt:lpstr>
      <vt:lpstr>Video Segment: It All Begins With a Plan</vt:lpstr>
      <vt:lpstr>Video Segment: A Roadmap to Manage It All</vt:lpstr>
      <vt:lpstr>Video Segment: A Roadmap to Manage It All</vt:lpstr>
      <vt:lpstr>Video Segment: Committed to Global Standards</vt:lpstr>
      <vt:lpstr>Video Segment: Be Prepared. Be Confident.</vt:lpstr>
      <vt:lpstr>Video Segment: Look for the CFP Mark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Zadro Agency</dc:creator>
  <cp:keywords/>
  <dc:description/>
  <cp:lastModifiedBy>Ryanne Harrah</cp:lastModifiedBy>
  <cp:revision>1</cp:revision>
  <dcterms:created xsi:type="dcterms:W3CDTF">2023-05-17T00:19:17Z</dcterms:created>
  <dcterms:modified xsi:type="dcterms:W3CDTF">2024-08-08T17:38:07Z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0x0101009CDCA3BC8077DC42969FD314882EE6C2</vt:lpwstr>
  </property>
  <property fmtid="{D5CDD505-2E9C-101B-9397-08002B2CF9AE}" pid="3" name="MediaServiceImageTags">
    <vt:lpwstr/>
  </property>
</Properties>
</file>